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 Id="rId6" Type="http://schemas.microsoft.com/office/2020/02/relationships/classificationlabels" Target="docMetadata/LabelInfo.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60" r:id="rId5"/>
    <p:sldId id="263" r:id="rId6"/>
    <p:sldId id="265"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844" autoAdjust="0"/>
    <p:restoredTop sz="94639" autoAdjust="0"/>
  </p:normalViewPr>
  <p:slideViewPr>
    <p:cSldViewPr snapToGrid="0" showGuides="1">
      <p:cViewPr varScale="1">
        <p:scale>
          <a:sx n="105" d="100"/>
          <a:sy n="105" d="100"/>
        </p:scale>
        <p:origin x="1218" y="10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gradFill flip="none" rotWithShape="1">
              <a:gsLst>
                <a:gs pos="100000">
                  <a:schemeClr val="accent2"/>
                </a:gs>
                <a:gs pos="29000">
                  <a:schemeClr val="accent1"/>
                </a:gs>
              </a:gsLst>
              <a:lin ang="2700000" scaled="1"/>
              <a:tileRect/>
            </a:gradFill>
          </c:spPr>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05F-4AEA-9C3A-5666748B0B64}"/>
              </c:ext>
            </c:extLst>
          </c:dPt>
          <c:dPt>
            <c:idx val="1"/>
            <c:bubble3D val="0"/>
            <c:spPr>
              <a:solidFill>
                <a:schemeClr val="accent1"/>
              </a:solidFill>
              <a:ln w="19050">
                <a:solidFill>
                  <a:schemeClr val="lt1"/>
                </a:solidFill>
              </a:ln>
              <a:effectLst/>
            </c:spPr>
            <c:extLst>
              <c:ext xmlns:c16="http://schemas.microsoft.com/office/drawing/2014/chart" uri="{C3380CC4-5D6E-409C-BE32-E72D297353CC}">
                <c16:uniqueId val="{00000003-405F-4AEA-9C3A-5666748B0B64}"/>
              </c:ext>
            </c:extLst>
          </c:dPt>
          <c:dPt>
            <c:idx val="2"/>
            <c:bubble3D val="0"/>
            <c:spPr>
              <a:solidFill>
                <a:schemeClr val="accent1"/>
              </a:solidFill>
              <a:ln w="19050">
                <a:solidFill>
                  <a:schemeClr val="lt1"/>
                </a:solidFill>
              </a:ln>
              <a:effectLst/>
            </c:spPr>
            <c:extLst>
              <c:ext xmlns:c16="http://schemas.microsoft.com/office/drawing/2014/chart" uri="{C3380CC4-5D6E-409C-BE32-E72D297353CC}">
                <c16:uniqueId val="{00000005-405F-4AEA-9C3A-5666748B0B64}"/>
              </c:ext>
            </c:extLst>
          </c:dPt>
          <c:dPt>
            <c:idx val="3"/>
            <c:bubble3D val="0"/>
            <c:spPr>
              <a:solidFill>
                <a:schemeClr val="accent1"/>
              </a:solidFill>
              <a:ln w="19050">
                <a:solidFill>
                  <a:schemeClr val="lt1"/>
                </a:solidFill>
              </a:ln>
              <a:effectLst/>
            </c:spPr>
            <c:extLst>
              <c:ext xmlns:c16="http://schemas.microsoft.com/office/drawing/2014/chart" uri="{C3380CC4-5D6E-409C-BE32-E72D297353CC}">
                <c16:uniqueId val="{00000007-405F-4AEA-9C3A-5666748B0B64}"/>
              </c:ext>
            </c:extLst>
          </c:dPt>
          <c:dPt>
            <c:idx val="4"/>
            <c:bubble3D val="0"/>
            <c:spPr>
              <a:solidFill>
                <a:schemeClr val="accent1"/>
              </a:solidFill>
              <a:ln w="19050">
                <a:solidFill>
                  <a:schemeClr val="lt1"/>
                </a:solidFill>
              </a:ln>
              <a:effectLst/>
            </c:spPr>
            <c:extLst>
              <c:ext xmlns:c16="http://schemas.microsoft.com/office/drawing/2014/chart" uri="{C3380CC4-5D6E-409C-BE32-E72D297353CC}">
                <c16:uniqueId val="{00000009-405F-4AEA-9C3A-5666748B0B64}"/>
              </c:ext>
            </c:extLst>
          </c:dPt>
          <c:dPt>
            <c:idx val="5"/>
            <c:bubble3D val="0"/>
            <c:spPr>
              <a:solidFill>
                <a:schemeClr val="accent1"/>
              </a:solidFill>
              <a:ln w="19050">
                <a:solidFill>
                  <a:schemeClr val="lt1"/>
                </a:solidFill>
              </a:ln>
              <a:effectLst/>
            </c:spPr>
            <c:extLst>
              <c:ext xmlns:c16="http://schemas.microsoft.com/office/drawing/2014/chart" uri="{C3380CC4-5D6E-409C-BE32-E72D297353CC}">
                <c16:uniqueId val="{0000000B-405F-4AEA-9C3A-5666748B0B64}"/>
              </c:ext>
            </c:extLst>
          </c:dPt>
          <c:dPt>
            <c:idx val="6"/>
            <c:bubble3D val="0"/>
            <c:spPr>
              <a:solidFill>
                <a:schemeClr val="accent1"/>
              </a:solidFill>
              <a:ln w="19050">
                <a:solidFill>
                  <a:schemeClr val="lt1"/>
                </a:solidFill>
              </a:ln>
              <a:effectLst/>
            </c:spPr>
            <c:extLst>
              <c:ext xmlns:c16="http://schemas.microsoft.com/office/drawing/2014/chart" uri="{C3380CC4-5D6E-409C-BE32-E72D297353CC}">
                <c16:uniqueId val="{0000000D-405F-4AEA-9C3A-5666748B0B64}"/>
              </c:ext>
            </c:extLst>
          </c:dPt>
          <c:cat>
            <c:strRef>
              <c:f>Sheet1!$A$2:$A$8</c:f>
              <c:strCache>
                <c:ptCount val="4"/>
                <c:pt idx="0">
                  <c:v>1st Qtr</c:v>
                </c:pt>
                <c:pt idx="1">
                  <c:v>2nd Qtr</c:v>
                </c:pt>
                <c:pt idx="2">
                  <c:v>3rd Qtr</c:v>
                </c:pt>
                <c:pt idx="3">
                  <c:v>4th Qtr</c:v>
                </c:pt>
              </c:strCache>
            </c:strRef>
          </c:cat>
          <c:val>
            <c:numRef>
              <c:f>Sheet1!$B$2:$B$8</c:f>
              <c:numCache>
                <c:formatCode>General</c:formatCode>
                <c:ptCount val="7"/>
                <c:pt idx="0">
                  <c:v>10</c:v>
                </c:pt>
                <c:pt idx="1">
                  <c:v>10</c:v>
                </c:pt>
                <c:pt idx="2">
                  <c:v>10</c:v>
                </c:pt>
                <c:pt idx="3">
                  <c:v>10</c:v>
                </c:pt>
                <c:pt idx="4">
                  <c:v>10</c:v>
                </c:pt>
                <c:pt idx="5">
                  <c:v>10</c:v>
                </c:pt>
                <c:pt idx="6">
                  <c:v>10</c:v>
                </c:pt>
              </c:numCache>
            </c:numRef>
          </c:val>
          <c:extLst>
            <c:ext xmlns:c16="http://schemas.microsoft.com/office/drawing/2014/chart" uri="{C3380CC4-5D6E-409C-BE32-E72D297353CC}">
              <c16:uniqueId val="{0000000E-405F-4AEA-9C3A-5666748B0B64}"/>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1.xml"/><Relationship Id="rId4" Type="http://schemas.openxmlformats.org/officeDocument/2006/relationships/image" Target="../media/image23.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slideMaster" Target="../slideMasters/slideMaster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01_Holding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83421" y="1510382"/>
            <a:ext cx="5825158" cy="3838754"/>
          </a:xfrm>
          <a:prstGeom prst="rect">
            <a:avLst/>
          </a:prstGeom>
        </p:spPr>
      </p:pic>
    </p:spTree>
    <p:extLst>
      <p:ext uri="{BB962C8B-B14F-4D97-AF65-F5344CB8AC3E}">
        <p14:creationId xmlns:p14="http://schemas.microsoft.com/office/powerpoint/2010/main" val="372002233"/>
      </p:ext>
    </p:extLst>
  </p:cSld>
  <p:clrMapOvr>
    <a:masterClrMapping/>
  </p:clrMapOvr>
  <p:transition spd="med"/>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08_Divider + image-0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8" y="0"/>
            <a:ext cx="12216384" cy="6858000"/>
          </a:xfrm>
          <a:prstGeom prst="rect">
            <a:avLst/>
          </a:prstGeom>
        </p:spPr>
      </p:pic>
      <p:sp>
        <p:nvSpPr>
          <p:cNvPr id="7" name="Rectangle 6"/>
          <p:cNvSpPr/>
          <p:nvPr userDrawn="1"/>
        </p:nvSpPr>
        <p:spPr>
          <a:xfrm>
            <a:off x="1104802" y="708025"/>
            <a:ext cx="9982393" cy="2362200"/>
          </a:xfrm>
          <a:prstGeom prst="rect">
            <a:avLst/>
          </a:prstGeom>
          <a:solidFill>
            <a:schemeClr val="bg1">
              <a:alpha val="7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50" dirty="0" err="1">
              <a:solidFill>
                <a:schemeClr val="tx2"/>
              </a:solidFill>
            </a:endParaRPr>
          </a:p>
        </p:txBody>
      </p:sp>
      <p:sp>
        <p:nvSpPr>
          <p:cNvPr id="2" name="Title 1"/>
          <p:cNvSpPr>
            <a:spLocks noGrp="1"/>
          </p:cNvSpPr>
          <p:nvPr>
            <p:ph type="title" hasCustomPrompt="1"/>
          </p:nvPr>
        </p:nvSpPr>
        <p:spPr>
          <a:xfrm>
            <a:off x="1523999" y="1209152"/>
            <a:ext cx="9144001" cy="1107996"/>
          </a:xfrm>
          <a:blipFill dpi="0" rotWithShape="1">
            <a:blip r:embed="rId3">
              <a:extLst>
                <a:ext uri="{28A0092B-C50C-407E-A947-70E740481C1C}">
                  <a14:useLocalDpi xmlns:a14="http://schemas.microsoft.com/office/drawing/2010/main" val="0"/>
                </a:ext>
              </a:extLst>
            </a:blip>
            <a:srcRect/>
            <a:stretch>
              <a:fillRect/>
            </a:stretch>
          </a:blipFill>
        </p:spPr>
        <p:txBody>
          <a:bodyPr/>
          <a:lstStyle>
            <a:lvl1pPr>
              <a:defRPr sz="3600" b="0" baseline="0"/>
            </a:lvl1pPr>
          </a:lstStyle>
          <a:p>
            <a:r>
              <a:rPr lang="en-US" dirty="0"/>
              <a:t>Generic presentation</a:t>
            </a:r>
            <a:br>
              <a:rPr lang="en-US" dirty="0"/>
            </a:br>
            <a:r>
              <a:rPr lang="en-US" dirty="0"/>
              <a:t>divider-preset image v01</a:t>
            </a:r>
          </a:p>
        </p:txBody>
      </p:sp>
      <p:pic>
        <p:nvPicPr>
          <p:cNvPr id="6" name="Picture 5"/>
          <p:cNvPicPr>
            <a:picLocks noChangeAspect="1"/>
          </p:cNvPicPr>
          <p:nvPr userDrawn="1"/>
        </p:nvPicPr>
        <p:blipFill rotWithShape="1">
          <a:blip r:embed="rId4" cstate="print">
            <a:extLst>
              <a:ext uri="{28A0092B-C50C-407E-A947-70E740481C1C}">
                <a14:useLocalDpi xmlns:a14="http://schemas.microsoft.com/office/drawing/2010/main" val="0"/>
              </a:ext>
            </a:extLst>
          </a:blip>
          <a:srcRect b="12409"/>
          <a:stretch/>
        </p:blipFill>
        <p:spPr>
          <a:xfrm>
            <a:off x="9296400" y="4871719"/>
            <a:ext cx="2286000" cy="1319531"/>
          </a:xfrm>
          <a:prstGeom prst="rect">
            <a:avLst/>
          </a:prstGeom>
        </p:spPr>
      </p:pic>
    </p:spTree>
    <p:extLst>
      <p:ext uri="{BB962C8B-B14F-4D97-AF65-F5344CB8AC3E}">
        <p14:creationId xmlns:p14="http://schemas.microsoft.com/office/powerpoint/2010/main" val="1935981407"/>
      </p:ext>
    </p:extLst>
  </p:cSld>
  <p:clrMapOvr>
    <a:masterClrMapping/>
  </p:clrMapOvr>
  <p:transition spd="med"/>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09_Divider">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solidFill>
            <a:schemeClr val="tx2"/>
          </a:solidFill>
          <a:ln w="1905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noAutofit/>
          </a:bodyPr>
          <a:lstStyle/>
          <a:p>
            <a:pPr marL="0" marR="0" indent="0" algn="l" defTabSz="825500" rtl="0" fontAlgn="auto" latinLnBrk="0" hangingPunct="0">
              <a:lnSpc>
                <a:spcPct val="100000"/>
              </a:lnSpc>
              <a:spcBef>
                <a:spcPts val="0"/>
              </a:spcBef>
              <a:spcAft>
                <a:spcPts val="0"/>
              </a:spcAft>
              <a:buClrTx/>
              <a:buSzTx/>
              <a:buFontTx/>
              <a:buNone/>
              <a:tabLst/>
            </a:pPr>
            <a:endParaRPr lang="en-US" sz="3200" dirty="0" err="1">
              <a:solidFill>
                <a:schemeClr val="tx2"/>
              </a:solidFill>
            </a:endParaRPr>
          </a:p>
        </p:txBody>
      </p:sp>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706358" y="5638800"/>
            <a:ext cx="2876042" cy="694026"/>
          </a:xfrm>
          <a:prstGeom prst="rect">
            <a:avLst/>
          </a:prstGeom>
        </p:spPr>
      </p:pic>
      <p:sp>
        <p:nvSpPr>
          <p:cNvPr id="3" name="Title 2"/>
          <p:cNvSpPr>
            <a:spLocks noGrp="1"/>
          </p:cNvSpPr>
          <p:nvPr>
            <p:ph type="title" hasCustomPrompt="1"/>
          </p:nvPr>
        </p:nvSpPr>
        <p:spPr>
          <a:xfrm>
            <a:off x="623944" y="596385"/>
            <a:ext cx="10958456" cy="1107996"/>
          </a:xfrm>
          <a:blipFill dpi="0" rotWithShape="1">
            <a:blip r:embed="rId3">
              <a:extLst>
                <a:ext uri="{28A0092B-C50C-407E-A947-70E740481C1C}">
                  <a14:useLocalDpi xmlns:a14="http://schemas.microsoft.com/office/drawing/2010/main" val="0"/>
                </a:ext>
              </a:extLst>
            </a:blip>
            <a:srcRect/>
            <a:stretch>
              <a:fillRect/>
            </a:stretch>
          </a:blipFill>
        </p:spPr>
        <p:txBody>
          <a:bodyPr/>
          <a:lstStyle>
            <a:lvl1pPr>
              <a:defRPr sz="3600" b="0">
                <a:solidFill>
                  <a:schemeClr val="bg1"/>
                </a:solidFill>
              </a:defRPr>
            </a:lvl1pPr>
          </a:lstStyle>
          <a:p>
            <a:r>
              <a:rPr lang="en-US" dirty="0"/>
              <a:t>Generic presentation</a:t>
            </a:r>
            <a:br>
              <a:rPr lang="en-US" dirty="0"/>
            </a:br>
            <a:r>
              <a:rPr lang="en-US" dirty="0"/>
              <a:t>divider</a:t>
            </a:r>
          </a:p>
        </p:txBody>
      </p:sp>
    </p:spTree>
    <p:extLst>
      <p:ext uri="{BB962C8B-B14F-4D97-AF65-F5344CB8AC3E}">
        <p14:creationId xmlns:p14="http://schemas.microsoft.com/office/powerpoint/2010/main" val="2650137682"/>
      </p:ext>
    </p:extLst>
  </p:cSld>
  <p:clrMapOvr>
    <a:masterClrMapping/>
  </p:clrMapOvr>
  <p:transition spd="med"/>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Agenda two columns">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457200" y="1295400"/>
            <a:ext cx="5334000" cy="4725988"/>
          </a:xfrm>
        </p:spPr>
        <p:txBody>
          <a:bodyPr>
            <a:normAutofit/>
          </a:bodyPr>
          <a:lstStyle>
            <a:lvl1pPr marL="457200" indent="-457200">
              <a:lnSpc>
                <a:spcPct val="150000"/>
              </a:lnSpc>
              <a:spcBef>
                <a:spcPts val="1200"/>
              </a:spcBef>
              <a:buSzPct val="100000"/>
              <a:buFont typeface="+mj-lt"/>
              <a:buAutoNum type="arabicPeriod"/>
              <a:defRPr sz="2450" baseline="0">
                <a:solidFill>
                  <a:schemeClr val="accent1"/>
                </a:solidFill>
              </a:defRPr>
            </a:lvl1pPr>
          </a:lstStyle>
          <a:p>
            <a:pPr lvl="0"/>
            <a:r>
              <a:rPr lang="en-US" dirty="0"/>
              <a:t>Item 1</a:t>
            </a:r>
          </a:p>
          <a:p>
            <a:pPr lvl="0"/>
            <a:r>
              <a:rPr lang="en-US" dirty="0"/>
              <a:t>Item 2</a:t>
            </a:r>
          </a:p>
          <a:p>
            <a:pPr lvl="0"/>
            <a:r>
              <a:rPr lang="en-US" dirty="0"/>
              <a:t>Item 3</a:t>
            </a:r>
          </a:p>
          <a:p>
            <a:pPr lvl="0"/>
            <a:r>
              <a:rPr lang="en-US" dirty="0"/>
              <a:t>Item 4</a:t>
            </a:r>
          </a:p>
          <a:p>
            <a:pPr lvl="0"/>
            <a:r>
              <a:rPr lang="en-US" dirty="0"/>
              <a:t>Item 5</a:t>
            </a:r>
          </a:p>
          <a:p>
            <a:pPr lvl="0"/>
            <a:r>
              <a:rPr lang="en-US" dirty="0"/>
              <a:t>Item 6</a:t>
            </a:r>
          </a:p>
          <a:p>
            <a:pPr lvl="0"/>
            <a:r>
              <a:rPr lang="en-US" dirty="0"/>
              <a:t>Item 7</a:t>
            </a:r>
          </a:p>
        </p:txBody>
      </p:sp>
      <p:sp>
        <p:nvSpPr>
          <p:cNvPr id="6" name="Text Placeholder 4"/>
          <p:cNvSpPr>
            <a:spLocks noGrp="1"/>
          </p:cNvSpPr>
          <p:nvPr>
            <p:ph type="body" sz="quarter" idx="14" hasCustomPrompt="1"/>
          </p:nvPr>
        </p:nvSpPr>
        <p:spPr>
          <a:xfrm>
            <a:off x="6248400" y="1295400"/>
            <a:ext cx="5334000" cy="4725988"/>
          </a:xfrm>
        </p:spPr>
        <p:txBody>
          <a:bodyPr>
            <a:normAutofit/>
          </a:bodyPr>
          <a:lstStyle>
            <a:lvl1pPr marL="457200" indent="-457200">
              <a:lnSpc>
                <a:spcPct val="150000"/>
              </a:lnSpc>
              <a:spcBef>
                <a:spcPts val="1200"/>
              </a:spcBef>
              <a:buSzPct val="100000"/>
              <a:buFont typeface="+mj-lt"/>
              <a:buAutoNum type="arabicPeriod" startAt="8"/>
              <a:defRPr sz="2450" baseline="0">
                <a:solidFill>
                  <a:schemeClr val="accent1"/>
                </a:solidFill>
              </a:defRPr>
            </a:lvl1pPr>
          </a:lstStyle>
          <a:p>
            <a:pPr lvl="0"/>
            <a:r>
              <a:rPr lang="en-US" dirty="0"/>
              <a:t>Item 1</a:t>
            </a:r>
          </a:p>
          <a:p>
            <a:pPr lvl="0"/>
            <a:r>
              <a:rPr lang="en-US" dirty="0"/>
              <a:t>Item 2</a:t>
            </a:r>
          </a:p>
          <a:p>
            <a:pPr lvl="0"/>
            <a:r>
              <a:rPr lang="en-US" dirty="0"/>
              <a:t>Item 3</a:t>
            </a:r>
          </a:p>
          <a:p>
            <a:pPr lvl="0"/>
            <a:r>
              <a:rPr lang="en-US" dirty="0"/>
              <a:t>Item 4</a:t>
            </a:r>
          </a:p>
          <a:p>
            <a:pPr lvl="0"/>
            <a:r>
              <a:rPr lang="en-US" dirty="0"/>
              <a:t>Item 5</a:t>
            </a:r>
          </a:p>
          <a:p>
            <a:pPr lvl="0"/>
            <a:r>
              <a:rPr lang="en-US" dirty="0"/>
              <a:t>Item 6</a:t>
            </a:r>
          </a:p>
          <a:p>
            <a:pPr lvl="0"/>
            <a:r>
              <a:rPr lang="en-US" dirty="0"/>
              <a:t>Item 14</a:t>
            </a:r>
          </a:p>
        </p:txBody>
      </p:sp>
      <p:sp>
        <p:nvSpPr>
          <p:cNvPr id="3" name="Title 2"/>
          <p:cNvSpPr>
            <a:spLocks noGrp="1"/>
          </p:cNvSpPr>
          <p:nvPr>
            <p:ph type="title" hasCustomPrompt="1"/>
          </p:nvPr>
        </p:nvSpPr>
        <p:spPr/>
        <p:txBody>
          <a:bodyPr/>
          <a:lstStyle>
            <a:lvl1pPr>
              <a:defRPr/>
            </a:lvl1pPr>
          </a:lstStyle>
          <a:p>
            <a:r>
              <a:rPr lang="en-US" dirty="0"/>
              <a:t>Agenda two rows</a:t>
            </a:r>
          </a:p>
        </p:txBody>
      </p:sp>
      <p:sp>
        <p:nvSpPr>
          <p:cNvPr id="7" name="Slide Number Placeholder 6"/>
          <p:cNvSpPr>
            <a:spLocks noGrp="1"/>
          </p:cNvSpPr>
          <p:nvPr>
            <p:ph type="sldNum" sz="quarter" idx="15"/>
          </p:nvPr>
        </p:nvSpPr>
        <p:spPr/>
        <p:txBody>
          <a:bodyPr/>
          <a:lstStyle/>
          <a:p>
            <a:fld id="{8DB25720-E394-436F-88E1-A447D9B71887}" type="slidenum">
              <a:rPr lang="en-US" smtClean="0"/>
              <a:pPr/>
              <a:t>‹#›</a:t>
            </a:fld>
            <a:endParaRPr lang="en-US" dirty="0"/>
          </a:p>
        </p:txBody>
      </p:sp>
    </p:spTree>
    <p:extLst>
      <p:ext uri="{BB962C8B-B14F-4D97-AF65-F5344CB8AC3E}">
        <p14:creationId xmlns:p14="http://schemas.microsoft.com/office/powerpoint/2010/main" val="582121676"/>
      </p:ext>
    </p:extLst>
  </p:cSld>
  <p:clrMapOvr>
    <a:masterClrMapping/>
  </p:clrMapOvr>
  <p:transition spd="med"/>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5" name="Title 4"/>
          <p:cNvSpPr>
            <a:spLocks noGrp="1"/>
          </p:cNvSpPr>
          <p:nvPr>
            <p:ph type="title" hasCustomPrompt="1"/>
          </p:nvPr>
        </p:nvSpPr>
        <p:spPr/>
        <p:txBody>
          <a:bodyPr/>
          <a:lstStyle>
            <a:lvl1pPr>
              <a:defRPr/>
            </a:lvl1pPr>
          </a:lstStyle>
          <a:p>
            <a:r>
              <a:rPr lang="en-US" dirty="0"/>
              <a:t>Title only</a:t>
            </a:r>
          </a:p>
        </p:txBody>
      </p:sp>
      <p:sp>
        <p:nvSpPr>
          <p:cNvPr id="4" name="Slide Number Placeholder 3"/>
          <p:cNvSpPr>
            <a:spLocks noGrp="1"/>
          </p:cNvSpPr>
          <p:nvPr>
            <p:ph type="sldNum" sz="quarter" idx="10"/>
          </p:nvPr>
        </p:nvSpPr>
        <p:spPr/>
        <p:txBody>
          <a:bodyPr/>
          <a:lstStyle/>
          <a:p>
            <a:fld id="{8DB25720-E394-436F-88E1-A447D9B71887}" type="slidenum">
              <a:rPr lang="en-US" smtClean="0"/>
              <a:pPr/>
              <a:t>‹#›</a:t>
            </a:fld>
            <a:endParaRPr lang="en-US" dirty="0"/>
          </a:p>
        </p:txBody>
      </p:sp>
    </p:spTree>
    <p:extLst>
      <p:ext uri="{BB962C8B-B14F-4D97-AF65-F5344CB8AC3E}">
        <p14:creationId xmlns:p14="http://schemas.microsoft.com/office/powerpoint/2010/main" val="1131485868"/>
      </p:ext>
    </p:extLst>
  </p:cSld>
  <p:clrMapOvr>
    <a:masterClrMapping/>
  </p:clrMapOvr>
  <p:transition spd="med"/>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5_Text with full page image_02">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2" y="227"/>
            <a:ext cx="12191257" cy="7467144"/>
          </a:xfrm>
          <a:prstGeom prst="rect">
            <a:avLst/>
          </a:prstGeom>
        </p:spPr>
      </p:pic>
      <p:sp>
        <p:nvSpPr>
          <p:cNvPr id="6" name="SmartArt Placeholder 5"/>
          <p:cNvSpPr>
            <a:spLocks noGrp="1"/>
          </p:cNvSpPr>
          <p:nvPr>
            <p:ph type="dgm" sz="quarter" idx="12" hasCustomPrompt="1"/>
          </p:nvPr>
        </p:nvSpPr>
        <p:spPr>
          <a:xfrm>
            <a:off x="609600" y="685800"/>
            <a:ext cx="5181600" cy="5491163"/>
          </a:xfrm>
          <a:solidFill>
            <a:schemeClr val="bg1">
              <a:alpha val="75000"/>
            </a:schemeClr>
          </a:solidFill>
        </p:spPr>
        <p:txBody>
          <a:bodyPr/>
          <a:lstStyle>
            <a:lvl1pPr marL="0" indent="0">
              <a:buNone/>
              <a:defRPr>
                <a:solidFill>
                  <a:schemeClr val="accent1">
                    <a:alpha val="0"/>
                  </a:schemeClr>
                </a:solidFill>
              </a:defRPr>
            </a:lvl1pPr>
          </a:lstStyle>
          <a:p>
            <a:r>
              <a:rPr lang="en-US" dirty="0"/>
              <a:t>Filter</a:t>
            </a:r>
          </a:p>
        </p:txBody>
      </p:sp>
      <p:sp>
        <p:nvSpPr>
          <p:cNvPr id="3" name="Title 2"/>
          <p:cNvSpPr>
            <a:spLocks noGrp="1"/>
          </p:cNvSpPr>
          <p:nvPr>
            <p:ph type="title" hasCustomPrompt="1"/>
          </p:nvPr>
        </p:nvSpPr>
        <p:spPr>
          <a:xfrm>
            <a:off x="990600" y="1069945"/>
            <a:ext cx="4535214" cy="984885"/>
          </a:xfrm>
          <a:blipFill dpi="0" rotWithShape="1">
            <a:blip r:embed="rId3" cstate="print">
              <a:extLst>
                <a:ext uri="{28A0092B-C50C-407E-A947-70E740481C1C}">
                  <a14:useLocalDpi xmlns:a14="http://schemas.microsoft.com/office/drawing/2010/main" val="0"/>
                </a:ext>
              </a:extLst>
            </a:blip>
            <a:srcRect/>
            <a:stretch>
              <a:fillRect/>
            </a:stretch>
          </a:blipFill>
        </p:spPr>
        <p:txBody>
          <a:bodyPr/>
          <a:lstStyle>
            <a:lvl1pPr>
              <a:defRPr/>
            </a:lvl1pPr>
          </a:lstStyle>
          <a:p>
            <a:r>
              <a:rPr lang="en-US" dirty="0"/>
              <a:t>Image with text-preset image v02</a:t>
            </a:r>
          </a:p>
        </p:txBody>
      </p:sp>
      <p:sp>
        <p:nvSpPr>
          <p:cNvPr id="7" name="Text Placeholder 7"/>
          <p:cNvSpPr>
            <a:spLocks noGrp="1"/>
          </p:cNvSpPr>
          <p:nvPr>
            <p:ph type="body" sz="quarter" idx="10"/>
          </p:nvPr>
        </p:nvSpPr>
        <p:spPr>
          <a:xfrm>
            <a:off x="914400" y="2286000"/>
            <a:ext cx="4648200" cy="3612130"/>
          </a:xfrm>
        </p:spPr>
        <p:txBody>
          <a:bodyPr>
            <a:normAutofit/>
          </a:bodyPr>
          <a:lstStyle>
            <a:lvl1pPr marL="0" indent="0">
              <a:spcBef>
                <a:spcPts val="1200"/>
              </a:spcBef>
              <a:buNone/>
              <a:defRPr sz="1800">
                <a:solidFill>
                  <a:schemeClr val="accent1"/>
                </a:solidFill>
              </a:defRPr>
            </a:lvl1pPr>
            <a:lvl2pPr>
              <a:defRPr sz="1600"/>
            </a:lvl2pPr>
            <a:lvl3pPr>
              <a:defRPr sz="1400"/>
            </a:lvl3pPr>
            <a:lvl4pPr>
              <a:defRPr sz="1200"/>
            </a:lvl4pPr>
            <a:lvl5pPr>
              <a:defRPr sz="1400"/>
            </a:lvl5pPr>
          </a:lstStyle>
          <a:p>
            <a:pPr lvl="0"/>
            <a:r>
              <a:rPr lang="en-US" smtClean="0"/>
              <a:t>Edit Master text styles</a:t>
            </a:r>
          </a:p>
        </p:txBody>
      </p:sp>
      <p:pic>
        <p:nvPicPr>
          <p:cNvPr id="8" name="Picture 7"/>
          <p:cNvPicPr>
            <a:picLocks noChangeAspect="1"/>
          </p:cNvPicPr>
          <p:nvPr userDrawn="1"/>
        </p:nvPicPr>
        <p:blipFill rotWithShape="1">
          <a:blip r:embed="rId4" cstate="print">
            <a:extLst>
              <a:ext uri="{28A0092B-C50C-407E-A947-70E740481C1C}">
                <a14:useLocalDpi xmlns:a14="http://schemas.microsoft.com/office/drawing/2010/main" val="0"/>
              </a:ext>
            </a:extLst>
          </a:blip>
          <a:srcRect b="12409"/>
          <a:stretch/>
        </p:blipFill>
        <p:spPr>
          <a:xfrm>
            <a:off x="9296400" y="4871719"/>
            <a:ext cx="2286000" cy="1319531"/>
          </a:xfrm>
          <a:prstGeom prst="rect">
            <a:avLst/>
          </a:prstGeom>
        </p:spPr>
      </p:pic>
    </p:spTree>
    <p:extLst>
      <p:ext uri="{BB962C8B-B14F-4D97-AF65-F5344CB8AC3E}">
        <p14:creationId xmlns:p14="http://schemas.microsoft.com/office/powerpoint/2010/main" val="322357250"/>
      </p:ext>
    </p:extLst>
  </p:cSld>
  <p:clrMapOvr>
    <a:masterClrMapping/>
  </p:clrMapOvr>
  <p:transition spd="med"/>
  <p:extLst mod="1">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5_Text with full page image_03">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8" y="0"/>
            <a:ext cx="12216384" cy="6858000"/>
          </a:xfrm>
          <a:prstGeom prst="rect">
            <a:avLst/>
          </a:prstGeom>
        </p:spPr>
      </p:pic>
      <p:sp>
        <p:nvSpPr>
          <p:cNvPr id="6" name="SmartArt Placeholder 5"/>
          <p:cNvSpPr>
            <a:spLocks noGrp="1"/>
          </p:cNvSpPr>
          <p:nvPr>
            <p:ph type="dgm" sz="quarter" idx="12" hasCustomPrompt="1"/>
          </p:nvPr>
        </p:nvSpPr>
        <p:spPr>
          <a:xfrm>
            <a:off x="609600" y="685800"/>
            <a:ext cx="5181600" cy="5491163"/>
          </a:xfrm>
          <a:solidFill>
            <a:schemeClr val="bg1">
              <a:alpha val="75000"/>
            </a:schemeClr>
          </a:solidFill>
        </p:spPr>
        <p:txBody>
          <a:bodyPr/>
          <a:lstStyle>
            <a:lvl1pPr marL="0" indent="0">
              <a:buNone/>
              <a:defRPr>
                <a:solidFill>
                  <a:schemeClr val="accent1">
                    <a:alpha val="0"/>
                  </a:schemeClr>
                </a:solidFill>
              </a:defRPr>
            </a:lvl1pPr>
          </a:lstStyle>
          <a:p>
            <a:r>
              <a:rPr lang="en-US" dirty="0"/>
              <a:t>Filter</a:t>
            </a:r>
          </a:p>
        </p:txBody>
      </p:sp>
      <p:sp>
        <p:nvSpPr>
          <p:cNvPr id="3" name="Title 2"/>
          <p:cNvSpPr>
            <a:spLocks noGrp="1"/>
          </p:cNvSpPr>
          <p:nvPr>
            <p:ph type="title" hasCustomPrompt="1"/>
          </p:nvPr>
        </p:nvSpPr>
        <p:spPr>
          <a:xfrm>
            <a:off x="990600" y="1069945"/>
            <a:ext cx="4535214" cy="984885"/>
          </a:xfrm>
          <a:blipFill dpi="0" rotWithShape="1">
            <a:blip r:embed="rId3" cstate="print">
              <a:extLst>
                <a:ext uri="{28A0092B-C50C-407E-A947-70E740481C1C}">
                  <a14:useLocalDpi xmlns:a14="http://schemas.microsoft.com/office/drawing/2010/main" val="0"/>
                </a:ext>
              </a:extLst>
            </a:blip>
            <a:srcRect/>
            <a:stretch>
              <a:fillRect/>
            </a:stretch>
          </a:blipFill>
        </p:spPr>
        <p:txBody>
          <a:bodyPr/>
          <a:lstStyle>
            <a:lvl1pPr>
              <a:defRPr/>
            </a:lvl1pPr>
          </a:lstStyle>
          <a:p>
            <a:r>
              <a:rPr lang="en-US" dirty="0"/>
              <a:t>Image with text-preset image v03</a:t>
            </a:r>
          </a:p>
        </p:txBody>
      </p:sp>
      <p:sp>
        <p:nvSpPr>
          <p:cNvPr id="8" name="Text Placeholder 7"/>
          <p:cNvSpPr>
            <a:spLocks noGrp="1"/>
          </p:cNvSpPr>
          <p:nvPr>
            <p:ph type="body" sz="quarter" idx="10"/>
          </p:nvPr>
        </p:nvSpPr>
        <p:spPr>
          <a:xfrm>
            <a:off x="914400" y="2286000"/>
            <a:ext cx="4648200" cy="3612130"/>
          </a:xfrm>
        </p:spPr>
        <p:txBody>
          <a:bodyPr>
            <a:normAutofit/>
          </a:bodyPr>
          <a:lstStyle>
            <a:lvl1pPr marL="0" indent="0">
              <a:spcBef>
                <a:spcPts val="1200"/>
              </a:spcBef>
              <a:buNone/>
              <a:defRPr sz="1800">
                <a:solidFill>
                  <a:schemeClr val="accent1"/>
                </a:solidFill>
              </a:defRPr>
            </a:lvl1pPr>
            <a:lvl2pPr>
              <a:defRPr sz="1600"/>
            </a:lvl2pPr>
            <a:lvl3pPr>
              <a:defRPr sz="1400"/>
            </a:lvl3pPr>
            <a:lvl4pPr>
              <a:defRPr sz="1200"/>
            </a:lvl4pPr>
            <a:lvl5pPr>
              <a:defRPr sz="1400"/>
            </a:lvl5pPr>
          </a:lstStyle>
          <a:p>
            <a:pPr lvl="0"/>
            <a:r>
              <a:rPr lang="en-US" smtClean="0"/>
              <a:t>Edit Master text styles</a:t>
            </a:r>
          </a:p>
        </p:txBody>
      </p:sp>
      <p:pic>
        <p:nvPicPr>
          <p:cNvPr id="9" name="Picture 8"/>
          <p:cNvPicPr>
            <a:picLocks noChangeAspect="1"/>
          </p:cNvPicPr>
          <p:nvPr userDrawn="1"/>
        </p:nvPicPr>
        <p:blipFill rotWithShape="1">
          <a:blip r:embed="rId4" cstate="print">
            <a:extLst>
              <a:ext uri="{28A0092B-C50C-407E-A947-70E740481C1C}">
                <a14:useLocalDpi xmlns:a14="http://schemas.microsoft.com/office/drawing/2010/main" val="0"/>
              </a:ext>
            </a:extLst>
          </a:blip>
          <a:srcRect b="12409"/>
          <a:stretch/>
        </p:blipFill>
        <p:spPr>
          <a:xfrm>
            <a:off x="9296400" y="4871719"/>
            <a:ext cx="2286000" cy="1319531"/>
          </a:xfrm>
          <a:prstGeom prst="rect">
            <a:avLst/>
          </a:prstGeom>
        </p:spPr>
      </p:pic>
    </p:spTree>
    <p:extLst>
      <p:ext uri="{BB962C8B-B14F-4D97-AF65-F5344CB8AC3E}">
        <p14:creationId xmlns:p14="http://schemas.microsoft.com/office/powerpoint/2010/main" val="3216107620"/>
      </p:ext>
    </p:extLst>
  </p:cSld>
  <p:clrMapOvr>
    <a:masterClrMapping/>
  </p:clrMapOvr>
  <p:transition spd="med"/>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6_Bullets +half page image_01">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9601" y="6298722"/>
            <a:ext cx="1828800" cy="441347"/>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096001" y="0"/>
            <a:ext cx="6096000" cy="6858000"/>
          </a:xfrm>
          <a:prstGeom prst="rect">
            <a:avLst/>
          </a:prstGeom>
        </p:spPr>
      </p:pic>
      <p:sp>
        <p:nvSpPr>
          <p:cNvPr id="10" name="Title 1"/>
          <p:cNvSpPr>
            <a:spLocks noGrp="1"/>
          </p:cNvSpPr>
          <p:nvPr>
            <p:ph type="title" hasCustomPrompt="1"/>
          </p:nvPr>
        </p:nvSpPr>
        <p:spPr>
          <a:xfrm>
            <a:off x="623944" y="310515"/>
            <a:ext cx="5281556" cy="984885"/>
          </a:xfrm>
          <a:blipFill dpi="0" rotWithShape="1">
            <a:blip r:embed="rId4" cstate="print">
              <a:extLst>
                <a:ext uri="{28A0092B-C50C-407E-A947-70E740481C1C}">
                  <a14:useLocalDpi xmlns:a14="http://schemas.microsoft.com/office/drawing/2010/main" val="0"/>
                </a:ext>
              </a:extLst>
            </a:blip>
            <a:srcRect/>
            <a:stretch>
              <a:fillRect/>
            </a:stretch>
          </a:blipFill>
        </p:spPr>
        <p:txBody>
          <a:bodyPr/>
          <a:lstStyle>
            <a:lvl1pPr>
              <a:defRPr baseline="0"/>
            </a:lvl1pPr>
          </a:lstStyle>
          <a:p>
            <a:r>
              <a:rPr lang="en-US" dirty="0"/>
              <a:t>Text bullets with images- insert your own image</a:t>
            </a:r>
          </a:p>
        </p:txBody>
      </p:sp>
      <p:sp>
        <p:nvSpPr>
          <p:cNvPr id="8" name="Text Placeholder 4"/>
          <p:cNvSpPr>
            <a:spLocks noGrp="1"/>
          </p:cNvSpPr>
          <p:nvPr>
            <p:ph type="body" sz="quarter" idx="12"/>
          </p:nvPr>
        </p:nvSpPr>
        <p:spPr>
          <a:xfrm>
            <a:off x="506413" y="1904999"/>
            <a:ext cx="5399087" cy="4114801"/>
          </a:xfrm>
        </p:spPr>
        <p:txBody>
          <a:bodyPr/>
          <a:lstStyle>
            <a:lvl1pPr marL="342900" indent="-342900">
              <a:lnSpc>
                <a:spcPct val="120000"/>
              </a:lnSpc>
              <a:spcBef>
                <a:spcPts val="1200"/>
              </a:spcBef>
              <a:buFont typeface="Wingdings" panose="05000000000000000000" pitchFamily="2" charset="2"/>
              <a:buChar char="§"/>
              <a:defRPr/>
            </a:lvl1pPr>
            <a:lvl2pPr marL="800100" indent="-342900">
              <a:lnSpc>
                <a:spcPct val="120000"/>
              </a:lnSpc>
              <a:spcBef>
                <a:spcPts val="1200"/>
              </a:spcBef>
              <a:buFont typeface="Wingdings" panose="05000000000000000000" pitchFamily="2" charset="2"/>
              <a:buChar char="§"/>
              <a:defRPr/>
            </a:lvl2pPr>
            <a:lvl3pPr marL="1257300" indent="-342900">
              <a:lnSpc>
                <a:spcPct val="120000"/>
              </a:lnSpc>
              <a:spcBef>
                <a:spcPts val="1200"/>
              </a:spcBef>
              <a:buFont typeface="Wingdings" panose="05000000000000000000" pitchFamily="2" charset="2"/>
              <a:buChar char="§"/>
              <a:defRPr/>
            </a:lvl3pPr>
            <a:lvl4pPr marL="1657350" indent="-285750">
              <a:lnSpc>
                <a:spcPct val="120000"/>
              </a:lnSpc>
              <a:spcBef>
                <a:spcPts val="1200"/>
              </a:spcBef>
              <a:buFont typeface="Wingdings" panose="05000000000000000000" pitchFamily="2" charset="2"/>
              <a:buChar char="§"/>
              <a:defRPr/>
            </a:lvl4pPr>
            <a:lvl5pPr marL="2114550" indent="-285750">
              <a:lnSpc>
                <a:spcPct val="120000"/>
              </a:lnSpc>
              <a:spcBef>
                <a:spcPts val="1200"/>
              </a:spcBef>
              <a:buFont typeface="Wingdings" panose="05000000000000000000" pitchFamily="2" charset="2"/>
              <a:buChar char="§"/>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38572581"/>
      </p:ext>
    </p:extLst>
  </p:cSld>
  <p:clrMapOvr>
    <a:masterClrMapping/>
  </p:clrMapOvr>
  <p:transition spd="med"/>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6_Bullets + half page image_02">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5999" y="1"/>
            <a:ext cx="6095999" cy="6857998"/>
          </a:xfrm>
          <a:prstGeom prst="rect">
            <a:avLst/>
          </a:prstGeom>
        </p:spPr>
      </p:pic>
      <p:sp>
        <p:nvSpPr>
          <p:cNvPr id="11" name="Title 1"/>
          <p:cNvSpPr>
            <a:spLocks noGrp="1"/>
          </p:cNvSpPr>
          <p:nvPr>
            <p:ph type="title" hasCustomPrompt="1"/>
          </p:nvPr>
        </p:nvSpPr>
        <p:spPr>
          <a:xfrm>
            <a:off x="623944" y="310515"/>
            <a:ext cx="5472056" cy="984885"/>
          </a:xfrm>
          <a:blipFill dpi="0" rotWithShape="1">
            <a:blip r:embed="rId3" cstate="print">
              <a:extLst>
                <a:ext uri="{28A0092B-C50C-407E-A947-70E740481C1C}">
                  <a14:useLocalDpi xmlns:a14="http://schemas.microsoft.com/office/drawing/2010/main" val="0"/>
                </a:ext>
              </a:extLst>
            </a:blip>
            <a:srcRect/>
            <a:stretch>
              <a:fillRect/>
            </a:stretch>
          </a:blipFill>
        </p:spPr>
        <p:txBody>
          <a:bodyPr/>
          <a:lstStyle>
            <a:lvl1pPr>
              <a:defRPr baseline="0"/>
            </a:lvl1pPr>
          </a:lstStyle>
          <a:p>
            <a:r>
              <a:rPr lang="en-US" dirty="0"/>
              <a:t>Text bullets with images- insert your own image</a:t>
            </a:r>
          </a:p>
        </p:txBody>
      </p:sp>
      <p:sp>
        <p:nvSpPr>
          <p:cNvPr id="8" name="Text Placeholder 4"/>
          <p:cNvSpPr>
            <a:spLocks noGrp="1"/>
          </p:cNvSpPr>
          <p:nvPr>
            <p:ph type="body" sz="quarter" idx="12"/>
          </p:nvPr>
        </p:nvSpPr>
        <p:spPr>
          <a:xfrm>
            <a:off x="506413" y="1904999"/>
            <a:ext cx="5399087" cy="4114801"/>
          </a:xfrm>
        </p:spPr>
        <p:txBody>
          <a:bodyPr/>
          <a:lstStyle>
            <a:lvl1pPr marL="342900" indent="-342900">
              <a:lnSpc>
                <a:spcPct val="120000"/>
              </a:lnSpc>
              <a:spcBef>
                <a:spcPts val="1200"/>
              </a:spcBef>
              <a:buFont typeface="Wingdings" panose="05000000000000000000" pitchFamily="2" charset="2"/>
              <a:buChar char="§"/>
              <a:defRPr/>
            </a:lvl1pPr>
            <a:lvl2pPr marL="800100" indent="-342900">
              <a:lnSpc>
                <a:spcPct val="120000"/>
              </a:lnSpc>
              <a:spcBef>
                <a:spcPts val="1200"/>
              </a:spcBef>
              <a:buFont typeface="Wingdings" panose="05000000000000000000" pitchFamily="2" charset="2"/>
              <a:buChar char="§"/>
              <a:defRPr/>
            </a:lvl2pPr>
            <a:lvl3pPr marL="1257300" indent="-342900">
              <a:lnSpc>
                <a:spcPct val="120000"/>
              </a:lnSpc>
              <a:spcBef>
                <a:spcPts val="1200"/>
              </a:spcBef>
              <a:buFont typeface="Wingdings" panose="05000000000000000000" pitchFamily="2" charset="2"/>
              <a:buChar char="§"/>
              <a:defRPr/>
            </a:lvl3pPr>
            <a:lvl4pPr marL="1657350" indent="-285750">
              <a:lnSpc>
                <a:spcPct val="120000"/>
              </a:lnSpc>
              <a:spcBef>
                <a:spcPts val="1200"/>
              </a:spcBef>
              <a:buFont typeface="Wingdings" panose="05000000000000000000" pitchFamily="2" charset="2"/>
              <a:buChar char="§"/>
              <a:defRPr/>
            </a:lvl4pPr>
            <a:lvl5pPr marL="2114550" indent="-285750">
              <a:lnSpc>
                <a:spcPct val="120000"/>
              </a:lnSpc>
              <a:spcBef>
                <a:spcPts val="1200"/>
              </a:spcBef>
              <a:buFont typeface="Wingdings" panose="05000000000000000000" pitchFamily="2" charset="2"/>
              <a:buChar char="§"/>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09601" y="6298722"/>
            <a:ext cx="1828800" cy="441347"/>
          </a:xfrm>
          <a:prstGeom prst="rect">
            <a:avLst/>
          </a:prstGeom>
        </p:spPr>
      </p:pic>
    </p:spTree>
    <p:extLst>
      <p:ext uri="{BB962C8B-B14F-4D97-AF65-F5344CB8AC3E}">
        <p14:creationId xmlns:p14="http://schemas.microsoft.com/office/powerpoint/2010/main" val="1113274597"/>
      </p:ext>
    </p:extLst>
  </p:cSld>
  <p:clrMapOvr>
    <a:masterClrMapping/>
  </p:clrMapOvr>
  <p:transition spd="med"/>
  <p:extLst mod="1">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9_Diagram">
    <p:spTree>
      <p:nvGrpSpPr>
        <p:cNvPr id="1" name=""/>
        <p:cNvGrpSpPr/>
        <p:nvPr/>
      </p:nvGrpSpPr>
      <p:grpSpPr>
        <a:xfrm>
          <a:off x="0" y="0"/>
          <a:ext cx="0" cy="0"/>
          <a:chOff x="0" y="0"/>
          <a:chExt cx="0" cy="0"/>
        </a:xfrm>
      </p:grpSpPr>
      <p:cxnSp>
        <p:nvCxnSpPr>
          <p:cNvPr id="40" name="Straight Connector 39"/>
          <p:cNvCxnSpPr/>
          <p:nvPr userDrawn="1"/>
        </p:nvCxnSpPr>
        <p:spPr>
          <a:xfrm>
            <a:off x="847918" y="1915973"/>
            <a:ext cx="4545394" cy="0"/>
          </a:xfrm>
          <a:prstGeom prst="line">
            <a:avLst/>
          </a:prstGeom>
          <a:noFill/>
          <a:ln w="28575" cap="flat">
            <a:solidFill>
              <a:schemeClr val="accent2"/>
            </a:solidFill>
            <a:prstDash val="solid"/>
            <a:miter lim="400000"/>
          </a:ln>
          <a:effectLst/>
          <a:sp3d/>
        </p:spPr>
        <p:style>
          <a:lnRef idx="0">
            <a:scrgbClr r="0" g="0" b="0"/>
          </a:lnRef>
          <a:fillRef idx="0">
            <a:scrgbClr r="0" g="0" b="0"/>
          </a:fillRef>
          <a:effectRef idx="0">
            <a:scrgbClr r="0" g="0" b="0"/>
          </a:effectRef>
          <a:fontRef idx="none"/>
        </p:style>
      </p:cxnSp>
      <p:cxnSp>
        <p:nvCxnSpPr>
          <p:cNvPr id="41" name="Straight Connector 40"/>
          <p:cNvCxnSpPr/>
          <p:nvPr userDrawn="1"/>
        </p:nvCxnSpPr>
        <p:spPr>
          <a:xfrm>
            <a:off x="6808406" y="1915973"/>
            <a:ext cx="4545394" cy="0"/>
          </a:xfrm>
          <a:prstGeom prst="line">
            <a:avLst/>
          </a:prstGeom>
          <a:noFill/>
          <a:ln w="28575" cap="flat">
            <a:solidFill>
              <a:schemeClr val="accent2"/>
            </a:solidFill>
            <a:prstDash val="solid"/>
            <a:miter lim="400000"/>
          </a:ln>
          <a:effectLst/>
          <a:sp3d/>
        </p:spPr>
        <p:style>
          <a:lnRef idx="0">
            <a:scrgbClr r="0" g="0" b="0"/>
          </a:lnRef>
          <a:fillRef idx="0">
            <a:scrgbClr r="0" g="0" b="0"/>
          </a:fillRef>
          <a:effectRef idx="0">
            <a:scrgbClr r="0" g="0" b="0"/>
          </a:effectRef>
          <a:fontRef idx="none"/>
        </p:style>
      </p:cxnSp>
      <p:cxnSp>
        <p:nvCxnSpPr>
          <p:cNvPr id="42" name="Straight Connector 41"/>
          <p:cNvCxnSpPr/>
          <p:nvPr userDrawn="1"/>
        </p:nvCxnSpPr>
        <p:spPr>
          <a:xfrm>
            <a:off x="847918" y="3429000"/>
            <a:ext cx="4545394" cy="0"/>
          </a:xfrm>
          <a:prstGeom prst="line">
            <a:avLst/>
          </a:prstGeom>
          <a:noFill/>
          <a:ln w="28575" cap="flat">
            <a:solidFill>
              <a:schemeClr val="accent2"/>
            </a:solidFill>
            <a:prstDash val="solid"/>
            <a:miter lim="400000"/>
          </a:ln>
          <a:effectLst/>
          <a:sp3d/>
        </p:spPr>
        <p:style>
          <a:lnRef idx="0">
            <a:scrgbClr r="0" g="0" b="0"/>
          </a:lnRef>
          <a:fillRef idx="0">
            <a:scrgbClr r="0" g="0" b="0"/>
          </a:fillRef>
          <a:effectRef idx="0">
            <a:scrgbClr r="0" g="0" b="0"/>
          </a:effectRef>
          <a:fontRef idx="none"/>
        </p:style>
      </p:cxnSp>
      <p:cxnSp>
        <p:nvCxnSpPr>
          <p:cNvPr id="43" name="Straight Connector 42"/>
          <p:cNvCxnSpPr/>
          <p:nvPr userDrawn="1"/>
        </p:nvCxnSpPr>
        <p:spPr>
          <a:xfrm>
            <a:off x="6808406" y="3429000"/>
            <a:ext cx="4545394" cy="0"/>
          </a:xfrm>
          <a:prstGeom prst="line">
            <a:avLst/>
          </a:prstGeom>
          <a:noFill/>
          <a:ln w="28575" cap="flat">
            <a:solidFill>
              <a:schemeClr val="accent2"/>
            </a:solidFill>
            <a:prstDash val="solid"/>
            <a:miter lim="400000"/>
          </a:ln>
          <a:effectLst/>
          <a:sp3d/>
        </p:spPr>
        <p:style>
          <a:lnRef idx="0">
            <a:scrgbClr r="0" g="0" b="0"/>
          </a:lnRef>
          <a:fillRef idx="0">
            <a:scrgbClr r="0" g="0" b="0"/>
          </a:fillRef>
          <a:effectRef idx="0">
            <a:scrgbClr r="0" g="0" b="0"/>
          </a:effectRef>
          <a:fontRef idx="none"/>
        </p:style>
      </p:cxnSp>
      <p:cxnSp>
        <p:nvCxnSpPr>
          <p:cNvPr id="44" name="Straight Connector 43"/>
          <p:cNvCxnSpPr/>
          <p:nvPr userDrawn="1"/>
        </p:nvCxnSpPr>
        <p:spPr>
          <a:xfrm>
            <a:off x="838200" y="4858603"/>
            <a:ext cx="4545394" cy="0"/>
          </a:xfrm>
          <a:prstGeom prst="line">
            <a:avLst/>
          </a:prstGeom>
          <a:noFill/>
          <a:ln w="28575" cap="flat">
            <a:solidFill>
              <a:schemeClr val="accent2"/>
            </a:solidFill>
            <a:prstDash val="solid"/>
            <a:miter lim="400000"/>
          </a:ln>
          <a:effectLst/>
          <a:sp3d/>
        </p:spPr>
        <p:style>
          <a:lnRef idx="0">
            <a:scrgbClr r="0" g="0" b="0"/>
          </a:lnRef>
          <a:fillRef idx="0">
            <a:scrgbClr r="0" g="0" b="0"/>
          </a:fillRef>
          <a:effectRef idx="0">
            <a:scrgbClr r="0" g="0" b="0"/>
          </a:effectRef>
          <a:fontRef idx="none"/>
        </p:style>
      </p:cxnSp>
      <p:cxnSp>
        <p:nvCxnSpPr>
          <p:cNvPr id="45" name="Straight Connector 44"/>
          <p:cNvCxnSpPr/>
          <p:nvPr userDrawn="1"/>
        </p:nvCxnSpPr>
        <p:spPr>
          <a:xfrm>
            <a:off x="6798688" y="4858603"/>
            <a:ext cx="4545394" cy="0"/>
          </a:xfrm>
          <a:prstGeom prst="line">
            <a:avLst/>
          </a:prstGeom>
          <a:noFill/>
          <a:ln w="28575" cap="flat">
            <a:solidFill>
              <a:schemeClr val="accent2"/>
            </a:solidFill>
            <a:prstDash val="solid"/>
            <a:miter lim="400000"/>
          </a:ln>
          <a:effectLst/>
          <a:sp3d/>
        </p:spPr>
        <p:style>
          <a:lnRef idx="0">
            <a:scrgbClr r="0" g="0" b="0"/>
          </a:lnRef>
          <a:fillRef idx="0">
            <a:scrgbClr r="0" g="0" b="0"/>
          </a:fillRef>
          <a:effectRef idx="0">
            <a:scrgbClr r="0" g="0" b="0"/>
          </a:effectRef>
          <a:fontRef idx="none"/>
        </p:style>
      </p:cxnSp>
      <p:cxnSp>
        <p:nvCxnSpPr>
          <p:cNvPr id="48" name="Straight Connector 47"/>
          <p:cNvCxnSpPr/>
          <p:nvPr userDrawn="1"/>
        </p:nvCxnSpPr>
        <p:spPr>
          <a:xfrm>
            <a:off x="6096109" y="5464602"/>
            <a:ext cx="0" cy="163685"/>
          </a:xfrm>
          <a:prstGeom prst="line">
            <a:avLst/>
          </a:prstGeom>
          <a:noFill/>
          <a:ln w="28575" cap="flat">
            <a:solidFill>
              <a:schemeClr val="accent2"/>
            </a:solidFill>
            <a:prstDash val="solid"/>
            <a:miter lim="400000"/>
          </a:ln>
          <a:effectLst/>
          <a:sp3d/>
        </p:spPr>
        <p:style>
          <a:lnRef idx="0">
            <a:scrgbClr r="0" g="0" b="0"/>
          </a:lnRef>
          <a:fillRef idx="0">
            <a:scrgbClr r="0" g="0" b="0"/>
          </a:fillRef>
          <a:effectRef idx="0">
            <a:scrgbClr r="0" g="0" b="0"/>
          </a:effectRef>
          <a:fontRef idx="none"/>
        </p:style>
      </p:cxnSp>
      <p:sp>
        <p:nvSpPr>
          <p:cNvPr id="4" name="Title 3"/>
          <p:cNvSpPr>
            <a:spLocks noGrp="1"/>
          </p:cNvSpPr>
          <p:nvPr>
            <p:ph type="title" hasCustomPrompt="1"/>
          </p:nvPr>
        </p:nvSpPr>
        <p:spPr>
          <a:xfrm>
            <a:off x="623944" y="308331"/>
            <a:ext cx="10729856" cy="984885"/>
          </a:xfrm>
        </p:spPr>
        <p:txBody>
          <a:bodyPr/>
          <a:lstStyle/>
          <a:p>
            <a:r>
              <a:rPr lang="en-GB" dirty="0" err="1"/>
              <a:t>Diagram_To</a:t>
            </a:r>
            <a:r>
              <a:rPr lang="en-GB" dirty="0"/>
              <a:t> change the Diagram go into Slide Master View</a:t>
            </a:r>
            <a:endParaRPr lang="en-US" dirty="0"/>
          </a:p>
        </p:txBody>
      </p:sp>
      <p:sp>
        <p:nvSpPr>
          <p:cNvPr id="6" name="Slide Number Placeholder 5"/>
          <p:cNvSpPr>
            <a:spLocks noGrp="1"/>
          </p:cNvSpPr>
          <p:nvPr>
            <p:ph type="sldNum" sz="quarter" idx="21"/>
          </p:nvPr>
        </p:nvSpPr>
        <p:spPr/>
        <p:txBody>
          <a:bodyPr/>
          <a:lstStyle/>
          <a:p>
            <a:fld id="{8DB25720-E394-436F-88E1-A447D9B71887}" type="slidenum">
              <a:rPr lang="en-US" smtClean="0"/>
              <a:pPr/>
              <a:t>‹#›</a:t>
            </a:fld>
            <a:endParaRPr lang="en-US" dirty="0"/>
          </a:p>
        </p:txBody>
      </p:sp>
      <p:graphicFrame>
        <p:nvGraphicFramePr>
          <p:cNvPr id="28" name="Chart 27"/>
          <p:cNvGraphicFramePr/>
          <p:nvPr userDrawn="1">
            <p:extLst/>
          </p:nvPr>
        </p:nvGraphicFramePr>
        <p:xfrm>
          <a:off x="2948212" y="1425535"/>
          <a:ext cx="6325394" cy="4216930"/>
        </p:xfrm>
        <a:graphic>
          <a:graphicData uri="http://schemas.openxmlformats.org/drawingml/2006/chart">
            <c:chart xmlns:c="http://schemas.openxmlformats.org/drawingml/2006/chart" xmlns:r="http://schemas.openxmlformats.org/officeDocument/2006/relationships" r:id="rId2"/>
          </a:graphicData>
        </a:graphic>
      </p:graphicFrame>
      <p:sp>
        <p:nvSpPr>
          <p:cNvPr id="29" name="Text Placeholder 39"/>
          <p:cNvSpPr>
            <a:spLocks noGrp="1"/>
          </p:cNvSpPr>
          <p:nvPr>
            <p:ph type="body" sz="quarter" idx="11"/>
          </p:nvPr>
        </p:nvSpPr>
        <p:spPr>
          <a:xfrm>
            <a:off x="4729749" y="2058684"/>
            <a:ext cx="1373980" cy="784396"/>
          </a:xfrm>
        </p:spPr>
        <p:txBody>
          <a:bodyPr>
            <a:noAutofit/>
          </a:bodyPr>
          <a:lstStyle>
            <a:lvl1pPr marL="0" indent="0" algn="ctr">
              <a:lnSpc>
                <a:spcPct val="100000"/>
              </a:lnSpc>
              <a:spcBef>
                <a:spcPts val="0"/>
              </a:spcBef>
              <a:buNone/>
              <a:defRPr sz="1400" b="1">
                <a:solidFill>
                  <a:schemeClr val="bg1"/>
                </a:solidFill>
              </a:defRPr>
            </a:lvl1pPr>
          </a:lstStyle>
          <a:p>
            <a:pPr lvl="0"/>
            <a:r>
              <a:rPr lang="en-US" smtClean="0"/>
              <a:t>Edit Master text styles</a:t>
            </a:r>
          </a:p>
        </p:txBody>
      </p:sp>
      <p:sp>
        <p:nvSpPr>
          <p:cNvPr id="30" name="Text Placeholder 39"/>
          <p:cNvSpPr>
            <a:spLocks noGrp="1"/>
          </p:cNvSpPr>
          <p:nvPr>
            <p:ph type="body" sz="quarter" idx="12"/>
          </p:nvPr>
        </p:nvSpPr>
        <p:spPr>
          <a:xfrm>
            <a:off x="6103729" y="2058684"/>
            <a:ext cx="1343248" cy="784396"/>
          </a:xfrm>
        </p:spPr>
        <p:txBody>
          <a:bodyPr>
            <a:noAutofit/>
          </a:bodyPr>
          <a:lstStyle>
            <a:lvl1pPr marL="0" indent="0" algn="ctr">
              <a:lnSpc>
                <a:spcPct val="100000"/>
              </a:lnSpc>
              <a:spcBef>
                <a:spcPts val="0"/>
              </a:spcBef>
              <a:buNone/>
              <a:defRPr sz="1400" b="1">
                <a:solidFill>
                  <a:schemeClr val="bg1"/>
                </a:solidFill>
              </a:defRPr>
            </a:lvl1pPr>
          </a:lstStyle>
          <a:p>
            <a:pPr lvl="0"/>
            <a:r>
              <a:rPr lang="en-US" smtClean="0"/>
              <a:t>Edit Master text styles</a:t>
            </a:r>
          </a:p>
        </p:txBody>
      </p:sp>
      <p:sp>
        <p:nvSpPr>
          <p:cNvPr id="31" name="Text Placeholder 39"/>
          <p:cNvSpPr>
            <a:spLocks noGrp="1"/>
          </p:cNvSpPr>
          <p:nvPr>
            <p:ph type="body" sz="quarter" idx="13"/>
          </p:nvPr>
        </p:nvSpPr>
        <p:spPr>
          <a:xfrm>
            <a:off x="4187190" y="3028969"/>
            <a:ext cx="1347417" cy="495300"/>
          </a:xfrm>
        </p:spPr>
        <p:txBody>
          <a:bodyPr>
            <a:noAutofit/>
          </a:bodyPr>
          <a:lstStyle>
            <a:lvl1pPr marL="0" indent="0" algn="ctr">
              <a:lnSpc>
                <a:spcPct val="100000"/>
              </a:lnSpc>
              <a:spcBef>
                <a:spcPts val="0"/>
              </a:spcBef>
              <a:buNone/>
              <a:defRPr sz="1400" b="1">
                <a:solidFill>
                  <a:schemeClr val="bg1"/>
                </a:solidFill>
              </a:defRPr>
            </a:lvl1pPr>
          </a:lstStyle>
          <a:p>
            <a:pPr lvl="0"/>
            <a:r>
              <a:rPr lang="en-US" smtClean="0"/>
              <a:t>Edit Master text styles</a:t>
            </a:r>
          </a:p>
        </p:txBody>
      </p:sp>
      <p:sp>
        <p:nvSpPr>
          <p:cNvPr id="32" name="Text Placeholder 39"/>
          <p:cNvSpPr>
            <a:spLocks noGrp="1"/>
          </p:cNvSpPr>
          <p:nvPr>
            <p:ph type="body" sz="quarter" idx="14"/>
          </p:nvPr>
        </p:nvSpPr>
        <p:spPr>
          <a:xfrm>
            <a:off x="6615276" y="3047482"/>
            <a:ext cx="1347417" cy="495300"/>
          </a:xfrm>
        </p:spPr>
        <p:txBody>
          <a:bodyPr>
            <a:noAutofit/>
          </a:bodyPr>
          <a:lstStyle>
            <a:lvl1pPr marL="0" indent="0" algn="ctr">
              <a:lnSpc>
                <a:spcPct val="100000"/>
              </a:lnSpc>
              <a:spcBef>
                <a:spcPts val="0"/>
              </a:spcBef>
              <a:buNone/>
              <a:defRPr sz="1400" b="1">
                <a:solidFill>
                  <a:schemeClr val="bg1"/>
                </a:solidFill>
              </a:defRPr>
            </a:lvl1pPr>
          </a:lstStyle>
          <a:p>
            <a:pPr lvl="0"/>
            <a:r>
              <a:rPr lang="en-US" smtClean="0"/>
              <a:t>Edit Master text styles</a:t>
            </a:r>
          </a:p>
        </p:txBody>
      </p:sp>
      <p:sp>
        <p:nvSpPr>
          <p:cNvPr id="34" name="Text Placeholder 39"/>
          <p:cNvSpPr>
            <a:spLocks noGrp="1"/>
          </p:cNvSpPr>
          <p:nvPr>
            <p:ph type="body" sz="quarter" idx="15"/>
          </p:nvPr>
        </p:nvSpPr>
        <p:spPr>
          <a:xfrm>
            <a:off x="4336905" y="3959443"/>
            <a:ext cx="1445984" cy="495300"/>
          </a:xfrm>
        </p:spPr>
        <p:txBody>
          <a:bodyPr>
            <a:noAutofit/>
          </a:bodyPr>
          <a:lstStyle>
            <a:lvl1pPr marL="0" indent="0" algn="ctr">
              <a:lnSpc>
                <a:spcPct val="100000"/>
              </a:lnSpc>
              <a:spcBef>
                <a:spcPts val="0"/>
              </a:spcBef>
              <a:buNone/>
              <a:defRPr sz="1400" b="1">
                <a:solidFill>
                  <a:schemeClr val="bg1"/>
                </a:solidFill>
              </a:defRPr>
            </a:lvl1pPr>
          </a:lstStyle>
          <a:p>
            <a:pPr lvl="0"/>
            <a:r>
              <a:rPr lang="en-US" smtClean="0"/>
              <a:t>Edit Master text styles</a:t>
            </a:r>
          </a:p>
        </p:txBody>
      </p:sp>
      <p:sp>
        <p:nvSpPr>
          <p:cNvPr id="35" name="Text Placeholder 39"/>
          <p:cNvSpPr>
            <a:spLocks noGrp="1"/>
          </p:cNvSpPr>
          <p:nvPr>
            <p:ph type="body" sz="quarter" idx="16"/>
          </p:nvPr>
        </p:nvSpPr>
        <p:spPr>
          <a:xfrm>
            <a:off x="6391078" y="3959443"/>
            <a:ext cx="1416462" cy="495300"/>
          </a:xfrm>
        </p:spPr>
        <p:txBody>
          <a:bodyPr>
            <a:noAutofit/>
          </a:bodyPr>
          <a:lstStyle>
            <a:lvl1pPr marL="0" indent="0" algn="ctr">
              <a:lnSpc>
                <a:spcPct val="100000"/>
              </a:lnSpc>
              <a:spcBef>
                <a:spcPts val="0"/>
              </a:spcBef>
              <a:buNone/>
              <a:defRPr sz="1400" b="1">
                <a:solidFill>
                  <a:schemeClr val="bg1"/>
                </a:solidFill>
              </a:defRPr>
            </a:lvl1pPr>
          </a:lstStyle>
          <a:p>
            <a:pPr lvl="0"/>
            <a:r>
              <a:rPr lang="en-US" smtClean="0"/>
              <a:t>Edit Master text styles</a:t>
            </a:r>
          </a:p>
        </p:txBody>
      </p:sp>
      <p:sp>
        <p:nvSpPr>
          <p:cNvPr id="36" name="Text Placeholder 39"/>
          <p:cNvSpPr>
            <a:spLocks noGrp="1"/>
          </p:cNvSpPr>
          <p:nvPr>
            <p:ph type="body" sz="quarter" idx="17"/>
          </p:nvPr>
        </p:nvSpPr>
        <p:spPr>
          <a:xfrm>
            <a:off x="5401973" y="4616158"/>
            <a:ext cx="1402680" cy="495300"/>
          </a:xfrm>
        </p:spPr>
        <p:txBody>
          <a:bodyPr>
            <a:noAutofit/>
          </a:bodyPr>
          <a:lstStyle>
            <a:lvl1pPr marL="0" indent="0" algn="ctr">
              <a:lnSpc>
                <a:spcPct val="100000"/>
              </a:lnSpc>
              <a:spcBef>
                <a:spcPts val="0"/>
              </a:spcBef>
              <a:buNone/>
              <a:defRPr sz="1400" b="1">
                <a:solidFill>
                  <a:schemeClr val="bg1"/>
                </a:solidFill>
              </a:defRPr>
            </a:lvl1pPr>
          </a:lstStyle>
          <a:p>
            <a:pPr lvl="0"/>
            <a:r>
              <a:rPr lang="en-US" smtClean="0"/>
              <a:t>Edit Master text styles</a:t>
            </a:r>
          </a:p>
        </p:txBody>
      </p:sp>
      <p:sp>
        <p:nvSpPr>
          <p:cNvPr id="38" name="Text Placeholder 148"/>
          <p:cNvSpPr>
            <a:spLocks noGrp="1"/>
          </p:cNvSpPr>
          <p:nvPr>
            <p:ph type="body" sz="quarter" idx="19"/>
          </p:nvPr>
        </p:nvSpPr>
        <p:spPr>
          <a:xfrm>
            <a:off x="838201" y="1927490"/>
            <a:ext cx="3128088" cy="878752"/>
          </a:xfrm>
          <a:prstGeom prst="rect">
            <a:avLst/>
          </a:prstGeom>
        </p:spPr>
        <p:txBody>
          <a:bodyPr>
            <a:normAutofit/>
          </a:bodyPr>
          <a:lstStyle>
            <a:lvl1pPr marL="0" indent="0">
              <a:lnSpc>
                <a:spcPct val="100000"/>
              </a:lnSpc>
              <a:spcBef>
                <a:spcPts val="0"/>
              </a:spcBef>
              <a:buNone/>
              <a:defRPr sz="1400" b="0" baseline="0">
                <a:solidFill>
                  <a:schemeClr val="accent4">
                    <a:lumMod val="50000"/>
                  </a:schemeClr>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smtClean="0"/>
              <a:t>Edit Master text styles</a:t>
            </a:r>
          </a:p>
        </p:txBody>
      </p:sp>
      <p:sp>
        <p:nvSpPr>
          <p:cNvPr id="39" name="Text Placeholder 148"/>
          <p:cNvSpPr>
            <a:spLocks noGrp="1"/>
          </p:cNvSpPr>
          <p:nvPr>
            <p:ph type="body" sz="quarter" idx="20" hasCustomPrompt="1"/>
          </p:nvPr>
        </p:nvSpPr>
        <p:spPr>
          <a:xfrm>
            <a:off x="838200" y="1502476"/>
            <a:ext cx="3128089" cy="413497"/>
          </a:xfrm>
          <a:prstGeom prst="rect">
            <a:avLst/>
          </a:prstGeom>
        </p:spPr>
        <p:txBody>
          <a:bodyPr>
            <a:noAutofit/>
          </a:bodyPr>
          <a:lstStyle>
            <a:lvl1pPr marL="0" indent="0">
              <a:lnSpc>
                <a:spcPct val="100000"/>
              </a:lnSpc>
              <a:spcBef>
                <a:spcPts val="0"/>
              </a:spcBef>
              <a:buNone/>
              <a:defRPr sz="1800" b="1" baseline="0">
                <a:solidFill>
                  <a:schemeClr val="accent2"/>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dirty="0"/>
              <a:t>H1</a:t>
            </a:r>
          </a:p>
        </p:txBody>
      </p:sp>
      <p:cxnSp>
        <p:nvCxnSpPr>
          <p:cNvPr id="47" name="Straight Connector 46"/>
          <p:cNvCxnSpPr/>
          <p:nvPr userDrawn="1"/>
        </p:nvCxnSpPr>
        <p:spPr>
          <a:xfrm>
            <a:off x="3823303" y="5628287"/>
            <a:ext cx="4545394" cy="0"/>
          </a:xfrm>
          <a:prstGeom prst="line">
            <a:avLst/>
          </a:prstGeom>
          <a:noFill/>
          <a:ln w="28575" cap="flat">
            <a:solidFill>
              <a:schemeClr val="accent2"/>
            </a:solidFill>
            <a:prstDash val="solid"/>
            <a:miter lim="400000"/>
          </a:ln>
          <a:effectLst/>
          <a:sp3d/>
        </p:spPr>
        <p:style>
          <a:lnRef idx="0">
            <a:scrgbClr r="0" g="0" b="0"/>
          </a:lnRef>
          <a:fillRef idx="0">
            <a:scrgbClr r="0" g="0" b="0"/>
          </a:fillRef>
          <a:effectRef idx="0">
            <a:scrgbClr r="0" g="0" b="0"/>
          </a:effectRef>
          <a:fontRef idx="none"/>
        </p:style>
      </p:cxnSp>
      <p:sp>
        <p:nvSpPr>
          <p:cNvPr id="57" name="Text Placeholder 148"/>
          <p:cNvSpPr>
            <a:spLocks noGrp="1"/>
          </p:cNvSpPr>
          <p:nvPr>
            <p:ph type="body" sz="quarter" idx="22"/>
          </p:nvPr>
        </p:nvSpPr>
        <p:spPr>
          <a:xfrm>
            <a:off x="847919" y="3428101"/>
            <a:ext cx="3128088" cy="877824"/>
          </a:xfrm>
          <a:prstGeom prst="rect">
            <a:avLst/>
          </a:prstGeom>
        </p:spPr>
        <p:txBody>
          <a:bodyPr>
            <a:normAutofit/>
          </a:bodyPr>
          <a:lstStyle>
            <a:lvl1pPr marL="0" indent="0">
              <a:lnSpc>
                <a:spcPct val="100000"/>
              </a:lnSpc>
              <a:spcBef>
                <a:spcPts val="0"/>
              </a:spcBef>
              <a:buNone/>
              <a:defRPr sz="1400" b="0" baseline="0">
                <a:solidFill>
                  <a:schemeClr val="accent4">
                    <a:lumMod val="50000"/>
                  </a:schemeClr>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smtClean="0"/>
              <a:t>Edit Master text styles</a:t>
            </a:r>
          </a:p>
        </p:txBody>
      </p:sp>
      <p:sp>
        <p:nvSpPr>
          <p:cNvPr id="58" name="Text Placeholder 148"/>
          <p:cNvSpPr>
            <a:spLocks noGrp="1"/>
          </p:cNvSpPr>
          <p:nvPr>
            <p:ph type="body" sz="quarter" idx="23" hasCustomPrompt="1"/>
          </p:nvPr>
        </p:nvSpPr>
        <p:spPr>
          <a:xfrm>
            <a:off x="847919" y="3003088"/>
            <a:ext cx="3128088" cy="413497"/>
          </a:xfrm>
          <a:prstGeom prst="rect">
            <a:avLst/>
          </a:prstGeom>
        </p:spPr>
        <p:txBody>
          <a:bodyPr>
            <a:noAutofit/>
          </a:bodyPr>
          <a:lstStyle>
            <a:lvl1pPr marL="0" indent="0">
              <a:lnSpc>
                <a:spcPct val="100000"/>
              </a:lnSpc>
              <a:spcBef>
                <a:spcPts val="0"/>
              </a:spcBef>
              <a:buNone/>
              <a:defRPr sz="1800" b="1" baseline="0">
                <a:solidFill>
                  <a:schemeClr val="accent2"/>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dirty="0"/>
              <a:t>H1</a:t>
            </a:r>
          </a:p>
        </p:txBody>
      </p:sp>
      <p:sp>
        <p:nvSpPr>
          <p:cNvPr id="59" name="Text Placeholder 148"/>
          <p:cNvSpPr>
            <a:spLocks noGrp="1"/>
          </p:cNvSpPr>
          <p:nvPr>
            <p:ph type="body" sz="quarter" idx="24"/>
          </p:nvPr>
        </p:nvSpPr>
        <p:spPr>
          <a:xfrm>
            <a:off x="847919" y="4834423"/>
            <a:ext cx="3128088" cy="877824"/>
          </a:xfrm>
          <a:prstGeom prst="rect">
            <a:avLst/>
          </a:prstGeom>
        </p:spPr>
        <p:txBody>
          <a:bodyPr>
            <a:normAutofit/>
          </a:bodyPr>
          <a:lstStyle>
            <a:lvl1pPr marL="0" indent="0">
              <a:lnSpc>
                <a:spcPct val="100000"/>
              </a:lnSpc>
              <a:spcBef>
                <a:spcPts val="0"/>
              </a:spcBef>
              <a:buNone/>
              <a:defRPr sz="1400" b="0" baseline="0">
                <a:solidFill>
                  <a:schemeClr val="accent4">
                    <a:lumMod val="50000"/>
                  </a:schemeClr>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smtClean="0"/>
              <a:t>Edit Master text styles</a:t>
            </a:r>
          </a:p>
        </p:txBody>
      </p:sp>
      <p:sp>
        <p:nvSpPr>
          <p:cNvPr id="60" name="Text Placeholder 148"/>
          <p:cNvSpPr>
            <a:spLocks noGrp="1"/>
          </p:cNvSpPr>
          <p:nvPr>
            <p:ph type="body" sz="quarter" idx="25" hasCustomPrompt="1"/>
          </p:nvPr>
        </p:nvSpPr>
        <p:spPr>
          <a:xfrm>
            <a:off x="847919" y="4409410"/>
            <a:ext cx="3128088" cy="413497"/>
          </a:xfrm>
          <a:prstGeom prst="rect">
            <a:avLst/>
          </a:prstGeom>
        </p:spPr>
        <p:txBody>
          <a:bodyPr>
            <a:noAutofit/>
          </a:bodyPr>
          <a:lstStyle>
            <a:lvl1pPr marL="0" indent="0">
              <a:lnSpc>
                <a:spcPct val="100000"/>
              </a:lnSpc>
              <a:spcBef>
                <a:spcPts val="0"/>
              </a:spcBef>
              <a:buNone/>
              <a:defRPr sz="1800" b="1" baseline="0">
                <a:solidFill>
                  <a:schemeClr val="accent2"/>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dirty="0"/>
              <a:t>H1</a:t>
            </a:r>
          </a:p>
        </p:txBody>
      </p:sp>
      <p:sp>
        <p:nvSpPr>
          <p:cNvPr id="61" name="Text Placeholder 148"/>
          <p:cNvSpPr>
            <a:spLocks noGrp="1"/>
          </p:cNvSpPr>
          <p:nvPr>
            <p:ph type="body" sz="quarter" idx="26"/>
          </p:nvPr>
        </p:nvSpPr>
        <p:spPr>
          <a:xfrm>
            <a:off x="3801532" y="6062529"/>
            <a:ext cx="4567165" cy="231856"/>
          </a:xfrm>
          <a:prstGeom prst="rect">
            <a:avLst/>
          </a:prstGeom>
        </p:spPr>
        <p:txBody>
          <a:bodyPr>
            <a:normAutofit/>
          </a:bodyPr>
          <a:lstStyle>
            <a:lvl1pPr marL="0" indent="0">
              <a:lnSpc>
                <a:spcPct val="100000"/>
              </a:lnSpc>
              <a:spcBef>
                <a:spcPts val="0"/>
              </a:spcBef>
              <a:buNone/>
              <a:defRPr sz="1400" b="0" baseline="0">
                <a:solidFill>
                  <a:schemeClr val="accent4">
                    <a:lumMod val="50000"/>
                  </a:schemeClr>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smtClean="0"/>
              <a:t>Edit Master text styles</a:t>
            </a:r>
          </a:p>
        </p:txBody>
      </p:sp>
      <p:sp>
        <p:nvSpPr>
          <p:cNvPr id="62" name="Text Placeholder 148"/>
          <p:cNvSpPr>
            <a:spLocks noGrp="1"/>
          </p:cNvSpPr>
          <p:nvPr>
            <p:ph type="body" sz="quarter" idx="27" hasCustomPrompt="1"/>
          </p:nvPr>
        </p:nvSpPr>
        <p:spPr>
          <a:xfrm>
            <a:off x="3801532" y="5637514"/>
            <a:ext cx="4567165" cy="413497"/>
          </a:xfrm>
          <a:prstGeom prst="rect">
            <a:avLst/>
          </a:prstGeom>
        </p:spPr>
        <p:txBody>
          <a:bodyPr>
            <a:noAutofit/>
          </a:bodyPr>
          <a:lstStyle>
            <a:lvl1pPr marL="0" indent="0">
              <a:lnSpc>
                <a:spcPct val="100000"/>
              </a:lnSpc>
              <a:spcBef>
                <a:spcPts val="0"/>
              </a:spcBef>
              <a:buNone/>
              <a:defRPr sz="1800" b="1" baseline="0">
                <a:solidFill>
                  <a:schemeClr val="accent2"/>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dirty="0"/>
              <a:t>H1</a:t>
            </a:r>
          </a:p>
        </p:txBody>
      </p:sp>
      <p:sp>
        <p:nvSpPr>
          <p:cNvPr id="63" name="Text Placeholder 148"/>
          <p:cNvSpPr>
            <a:spLocks noGrp="1"/>
          </p:cNvSpPr>
          <p:nvPr>
            <p:ph type="body" sz="quarter" idx="28"/>
          </p:nvPr>
        </p:nvSpPr>
        <p:spPr>
          <a:xfrm>
            <a:off x="8229600" y="1903581"/>
            <a:ext cx="3114481" cy="909415"/>
          </a:xfrm>
          <a:prstGeom prst="rect">
            <a:avLst/>
          </a:prstGeom>
        </p:spPr>
        <p:txBody>
          <a:bodyPr>
            <a:normAutofit/>
          </a:bodyPr>
          <a:lstStyle>
            <a:lvl1pPr marL="0" indent="0" algn="r">
              <a:lnSpc>
                <a:spcPct val="100000"/>
              </a:lnSpc>
              <a:spcBef>
                <a:spcPts val="0"/>
              </a:spcBef>
              <a:buNone/>
              <a:defRPr sz="1400" b="0" baseline="0">
                <a:solidFill>
                  <a:schemeClr val="accent4">
                    <a:lumMod val="50000"/>
                  </a:schemeClr>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smtClean="0"/>
              <a:t>Edit Master text styles</a:t>
            </a:r>
          </a:p>
        </p:txBody>
      </p:sp>
      <p:sp>
        <p:nvSpPr>
          <p:cNvPr id="64" name="Text Placeholder 148"/>
          <p:cNvSpPr>
            <a:spLocks noGrp="1"/>
          </p:cNvSpPr>
          <p:nvPr>
            <p:ph type="body" sz="quarter" idx="29" hasCustomPrompt="1"/>
          </p:nvPr>
        </p:nvSpPr>
        <p:spPr>
          <a:xfrm>
            <a:off x="8229600" y="1478567"/>
            <a:ext cx="3114481" cy="413497"/>
          </a:xfrm>
          <a:prstGeom prst="rect">
            <a:avLst/>
          </a:prstGeom>
        </p:spPr>
        <p:txBody>
          <a:bodyPr>
            <a:noAutofit/>
          </a:bodyPr>
          <a:lstStyle>
            <a:lvl1pPr marL="0" indent="0" algn="r">
              <a:lnSpc>
                <a:spcPct val="100000"/>
              </a:lnSpc>
              <a:spcBef>
                <a:spcPts val="0"/>
              </a:spcBef>
              <a:buNone/>
              <a:defRPr sz="1800" b="1" baseline="0">
                <a:solidFill>
                  <a:schemeClr val="accent2"/>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dirty="0"/>
              <a:t>H1</a:t>
            </a:r>
          </a:p>
        </p:txBody>
      </p:sp>
      <p:sp>
        <p:nvSpPr>
          <p:cNvPr id="65" name="Text Placeholder 148"/>
          <p:cNvSpPr>
            <a:spLocks noGrp="1"/>
          </p:cNvSpPr>
          <p:nvPr>
            <p:ph type="body" sz="quarter" idx="30"/>
          </p:nvPr>
        </p:nvSpPr>
        <p:spPr>
          <a:xfrm>
            <a:off x="8229600" y="3435753"/>
            <a:ext cx="3114481" cy="877824"/>
          </a:xfrm>
          <a:prstGeom prst="rect">
            <a:avLst/>
          </a:prstGeom>
        </p:spPr>
        <p:txBody>
          <a:bodyPr>
            <a:normAutofit/>
          </a:bodyPr>
          <a:lstStyle>
            <a:lvl1pPr marL="0" indent="0" algn="r">
              <a:lnSpc>
                <a:spcPct val="100000"/>
              </a:lnSpc>
              <a:spcBef>
                <a:spcPts val="0"/>
              </a:spcBef>
              <a:buNone/>
              <a:defRPr sz="1400" b="0" baseline="0">
                <a:solidFill>
                  <a:schemeClr val="accent4">
                    <a:lumMod val="50000"/>
                  </a:schemeClr>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smtClean="0"/>
              <a:t>Edit Master text styles</a:t>
            </a:r>
          </a:p>
        </p:txBody>
      </p:sp>
      <p:sp>
        <p:nvSpPr>
          <p:cNvPr id="66" name="Text Placeholder 148"/>
          <p:cNvSpPr>
            <a:spLocks noGrp="1"/>
          </p:cNvSpPr>
          <p:nvPr>
            <p:ph type="body" sz="quarter" idx="31" hasCustomPrompt="1"/>
          </p:nvPr>
        </p:nvSpPr>
        <p:spPr>
          <a:xfrm>
            <a:off x="8229600" y="3010740"/>
            <a:ext cx="3114481" cy="413497"/>
          </a:xfrm>
          <a:prstGeom prst="rect">
            <a:avLst/>
          </a:prstGeom>
        </p:spPr>
        <p:txBody>
          <a:bodyPr>
            <a:noAutofit/>
          </a:bodyPr>
          <a:lstStyle>
            <a:lvl1pPr marL="0" indent="0" algn="r">
              <a:lnSpc>
                <a:spcPct val="100000"/>
              </a:lnSpc>
              <a:spcBef>
                <a:spcPts val="0"/>
              </a:spcBef>
              <a:buNone/>
              <a:defRPr sz="1800" b="1" baseline="0">
                <a:solidFill>
                  <a:schemeClr val="accent2"/>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dirty="0"/>
              <a:t>H1</a:t>
            </a:r>
          </a:p>
        </p:txBody>
      </p:sp>
      <p:sp>
        <p:nvSpPr>
          <p:cNvPr id="67" name="Text Placeholder 148"/>
          <p:cNvSpPr>
            <a:spLocks noGrp="1"/>
          </p:cNvSpPr>
          <p:nvPr>
            <p:ph type="body" sz="quarter" idx="32"/>
          </p:nvPr>
        </p:nvSpPr>
        <p:spPr>
          <a:xfrm>
            <a:off x="8213298" y="4853592"/>
            <a:ext cx="3114481" cy="877824"/>
          </a:xfrm>
          <a:prstGeom prst="rect">
            <a:avLst/>
          </a:prstGeom>
        </p:spPr>
        <p:txBody>
          <a:bodyPr>
            <a:normAutofit/>
          </a:bodyPr>
          <a:lstStyle>
            <a:lvl1pPr marL="0" indent="0" algn="r">
              <a:lnSpc>
                <a:spcPct val="100000"/>
              </a:lnSpc>
              <a:spcBef>
                <a:spcPts val="0"/>
              </a:spcBef>
              <a:buNone/>
              <a:defRPr sz="1400" b="0" baseline="0">
                <a:solidFill>
                  <a:schemeClr val="accent4">
                    <a:lumMod val="50000"/>
                  </a:schemeClr>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smtClean="0"/>
              <a:t>Edit Master text styles</a:t>
            </a:r>
          </a:p>
        </p:txBody>
      </p:sp>
      <p:sp>
        <p:nvSpPr>
          <p:cNvPr id="68" name="Text Placeholder 148"/>
          <p:cNvSpPr>
            <a:spLocks noGrp="1"/>
          </p:cNvSpPr>
          <p:nvPr>
            <p:ph type="body" sz="quarter" idx="33" hasCustomPrompt="1"/>
          </p:nvPr>
        </p:nvSpPr>
        <p:spPr>
          <a:xfrm>
            <a:off x="8213298" y="4428579"/>
            <a:ext cx="3114481" cy="413497"/>
          </a:xfrm>
          <a:prstGeom prst="rect">
            <a:avLst/>
          </a:prstGeom>
        </p:spPr>
        <p:txBody>
          <a:bodyPr>
            <a:noAutofit/>
          </a:bodyPr>
          <a:lstStyle>
            <a:lvl1pPr marL="0" indent="0" algn="r">
              <a:lnSpc>
                <a:spcPct val="100000"/>
              </a:lnSpc>
              <a:spcBef>
                <a:spcPts val="0"/>
              </a:spcBef>
              <a:buNone/>
              <a:defRPr sz="1800" b="1" baseline="0">
                <a:solidFill>
                  <a:schemeClr val="accent2"/>
                </a:solidFill>
              </a:defRPr>
            </a:lvl1pPr>
            <a:lvl2pPr marL="317492" indent="0">
              <a:buNone/>
              <a:defRPr/>
            </a:lvl2pPr>
            <a:lvl3pPr marL="634984" indent="0">
              <a:buNone/>
              <a:defRPr/>
            </a:lvl3pPr>
            <a:lvl4pPr marL="952476" indent="0">
              <a:buNone/>
              <a:defRPr/>
            </a:lvl4pPr>
            <a:lvl5pPr marL="1269968" indent="0">
              <a:buNone/>
              <a:defRPr/>
            </a:lvl5pPr>
          </a:lstStyle>
          <a:p>
            <a:pPr lvl="0"/>
            <a:r>
              <a:rPr lang="en-US" dirty="0"/>
              <a:t>H1</a:t>
            </a:r>
          </a:p>
        </p:txBody>
      </p:sp>
    </p:spTree>
    <p:extLst>
      <p:ext uri="{BB962C8B-B14F-4D97-AF65-F5344CB8AC3E}">
        <p14:creationId xmlns:p14="http://schemas.microsoft.com/office/powerpoint/2010/main" val="1613442663"/>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0_Org">
    <p:spTree>
      <p:nvGrpSpPr>
        <p:cNvPr id="1" name=""/>
        <p:cNvGrpSpPr/>
        <p:nvPr/>
      </p:nvGrpSpPr>
      <p:grpSpPr>
        <a:xfrm>
          <a:off x="0" y="0"/>
          <a:ext cx="0" cy="0"/>
          <a:chOff x="0" y="0"/>
          <a:chExt cx="0" cy="0"/>
        </a:xfrm>
      </p:grpSpPr>
      <p:sp>
        <p:nvSpPr>
          <p:cNvPr id="86" name="Text Placeholder 85"/>
          <p:cNvSpPr>
            <a:spLocks noGrp="1"/>
          </p:cNvSpPr>
          <p:nvPr>
            <p:ph type="body" sz="quarter" idx="45"/>
          </p:nvPr>
        </p:nvSpPr>
        <p:spPr>
          <a:xfrm>
            <a:off x="4793457" y="1609551"/>
            <a:ext cx="2609850" cy="800100"/>
          </a:xfrm>
          <a:ln w="19050">
            <a:solidFill>
              <a:schemeClr val="tx2"/>
            </a:solidFill>
          </a:ln>
        </p:spPr>
        <p:txBody>
          <a:bodyPr lIns="914400" anchor="ctr">
            <a:normAutofit/>
          </a:bodyPr>
          <a:lstStyle>
            <a:lvl1pPr>
              <a:lnSpc>
                <a:spcPct val="100000"/>
              </a:lnSpc>
              <a:defRPr sz="1800">
                <a:solidFill>
                  <a:schemeClr val="accent1"/>
                </a:solidFill>
              </a:defRPr>
            </a:lvl1pPr>
          </a:lstStyle>
          <a:p>
            <a:pPr lvl="0"/>
            <a:r>
              <a:rPr lang="en-US" smtClean="0"/>
              <a:t>Edit Master text styles</a:t>
            </a:r>
          </a:p>
        </p:txBody>
      </p:sp>
      <p:sp>
        <p:nvSpPr>
          <p:cNvPr id="87" name="Text Placeholder 85"/>
          <p:cNvSpPr>
            <a:spLocks noGrp="1"/>
          </p:cNvSpPr>
          <p:nvPr>
            <p:ph type="body" sz="quarter" idx="46"/>
          </p:nvPr>
        </p:nvSpPr>
        <p:spPr>
          <a:xfrm>
            <a:off x="1914525" y="2724935"/>
            <a:ext cx="2609850" cy="800100"/>
          </a:xfrm>
          <a:ln w="19050">
            <a:solidFill>
              <a:schemeClr val="tx2"/>
            </a:solidFill>
          </a:ln>
        </p:spPr>
        <p:txBody>
          <a:bodyPr lIns="914400" anchor="ctr">
            <a:normAutofit/>
          </a:bodyPr>
          <a:lstStyle>
            <a:lvl1pPr>
              <a:lnSpc>
                <a:spcPct val="100000"/>
              </a:lnSpc>
              <a:defRPr sz="1800">
                <a:solidFill>
                  <a:schemeClr val="accent1"/>
                </a:solidFill>
              </a:defRPr>
            </a:lvl1pPr>
          </a:lstStyle>
          <a:p>
            <a:pPr lvl="0"/>
            <a:r>
              <a:rPr lang="en-US" smtClean="0"/>
              <a:t>Edit Master text styles</a:t>
            </a:r>
          </a:p>
        </p:txBody>
      </p:sp>
      <p:sp>
        <p:nvSpPr>
          <p:cNvPr id="88" name="Text Placeholder 85"/>
          <p:cNvSpPr>
            <a:spLocks noGrp="1"/>
          </p:cNvSpPr>
          <p:nvPr>
            <p:ph type="body" sz="quarter" idx="47"/>
          </p:nvPr>
        </p:nvSpPr>
        <p:spPr>
          <a:xfrm>
            <a:off x="7807169" y="2727315"/>
            <a:ext cx="2609850" cy="800100"/>
          </a:xfrm>
          <a:ln w="19050">
            <a:solidFill>
              <a:schemeClr val="tx2"/>
            </a:solidFill>
          </a:ln>
        </p:spPr>
        <p:txBody>
          <a:bodyPr lIns="914400" anchor="ctr">
            <a:normAutofit/>
          </a:bodyPr>
          <a:lstStyle>
            <a:lvl1pPr>
              <a:lnSpc>
                <a:spcPct val="100000"/>
              </a:lnSpc>
              <a:defRPr sz="1800">
                <a:solidFill>
                  <a:schemeClr val="accent1"/>
                </a:solidFill>
              </a:defRPr>
            </a:lvl1pPr>
          </a:lstStyle>
          <a:p>
            <a:pPr lvl="0"/>
            <a:r>
              <a:rPr lang="en-US" smtClean="0"/>
              <a:t>Edit Master text styles</a:t>
            </a:r>
          </a:p>
        </p:txBody>
      </p:sp>
      <p:sp>
        <p:nvSpPr>
          <p:cNvPr id="89" name="Text Placeholder 85"/>
          <p:cNvSpPr>
            <a:spLocks noGrp="1"/>
          </p:cNvSpPr>
          <p:nvPr>
            <p:ph type="body" sz="quarter" idx="48"/>
          </p:nvPr>
        </p:nvSpPr>
        <p:spPr>
          <a:xfrm>
            <a:off x="841376" y="3881265"/>
            <a:ext cx="2054224" cy="629762"/>
          </a:xfrm>
          <a:ln w="19050">
            <a:solidFill>
              <a:schemeClr val="tx2"/>
            </a:solidFill>
          </a:ln>
        </p:spPr>
        <p:txBody>
          <a:bodyPr lIns="731520" anchor="ctr">
            <a:normAutofit/>
          </a:bodyPr>
          <a:lstStyle>
            <a:lvl1pPr>
              <a:lnSpc>
                <a:spcPct val="100000"/>
              </a:lnSpc>
              <a:defRPr sz="1600">
                <a:solidFill>
                  <a:schemeClr val="accent1"/>
                </a:solidFill>
              </a:defRPr>
            </a:lvl1pPr>
          </a:lstStyle>
          <a:p>
            <a:pPr lvl="0"/>
            <a:r>
              <a:rPr lang="en-US" smtClean="0"/>
              <a:t>Edit Master text styles</a:t>
            </a:r>
          </a:p>
        </p:txBody>
      </p:sp>
      <p:sp>
        <p:nvSpPr>
          <p:cNvPr id="90" name="Text Placeholder 85"/>
          <p:cNvSpPr>
            <a:spLocks noGrp="1"/>
          </p:cNvSpPr>
          <p:nvPr>
            <p:ph type="body" sz="quarter" idx="49"/>
          </p:nvPr>
        </p:nvSpPr>
        <p:spPr>
          <a:xfrm>
            <a:off x="3574159" y="3881265"/>
            <a:ext cx="2054224" cy="629762"/>
          </a:xfrm>
          <a:ln w="19050">
            <a:solidFill>
              <a:schemeClr val="tx2"/>
            </a:solidFill>
          </a:ln>
        </p:spPr>
        <p:txBody>
          <a:bodyPr lIns="731520" anchor="ctr">
            <a:normAutofit/>
          </a:bodyPr>
          <a:lstStyle>
            <a:lvl1pPr>
              <a:lnSpc>
                <a:spcPct val="100000"/>
              </a:lnSpc>
              <a:defRPr sz="1600">
                <a:solidFill>
                  <a:schemeClr val="accent1"/>
                </a:solidFill>
              </a:defRPr>
            </a:lvl1pPr>
          </a:lstStyle>
          <a:p>
            <a:pPr lvl="0"/>
            <a:r>
              <a:rPr lang="en-US" smtClean="0"/>
              <a:t>Edit Master text styles</a:t>
            </a:r>
          </a:p>
        </p:txBody>
      </p:sp>
      <p:sp>
        <p:nvSpPr>
          <p:cNvPr id="91" name="Text Placeholder 85"/>
          <p:cNvSpPr>
            <a:spLocks noGrp="1"/>
          </p:cNvSpPr>
          <p:nvPr>
            <p:ph type="body" sz="quarter" idx="50"/>
          </p:nvPr>
        </p:nvSpPr>
        <p:spPr>
          <a:xfrm>
            <a:off x="6770531" y="3897230"/>
            <a:ext cx="2054224" cy="629762"/>
          </a:xfrm>
          <a:ln w="19050">
            <a:solidFill>
              <a:schemeClr val="tx2"/>
            </a:solidFill>
          </a:ln>
        </p:spPr>
        <p:txBody>
          <a:bodyPr lIns="731520" anchor="ctr">
            <a:normAutofit/>
          </a:bodyPr>
          <a:lstStyle>
            <a:lvl1pPr>
              <a:lnSpc>
                <a:spcPct val="100000"/>
              </a:lnSpc>
              <a:defRPr sz="1600">
                <a:solidFill>
                  <a:schemeClr val="accent1"/>
                </a:solidFill>
              </a:defRPr>
            </a:lvl1pPr>
          </a:lstStyle>
          <a:p>
            <a:pPr lvl="0"/>
            <a:r>
              <a:rPr lang="en-US" smtClean="0"/>
              <a:t>Edit Master text styles</a:t>
            </a:r>
          </a:p>
        </p:txBody>
      </p:sp>
      <p:sp>
        <p:nvSpPr>
          <p:cNvPr id="92" name="Text Placeholder 85"/>
          <p:cNvSpPr>
            <a:spLocks noGrp="1"/>
          </p:cNvSpPr>
          <p:nvPr>
            <p:ph type="body" sz="quarter" idx="51"/>
          </p:nvPr>
        </p:nvSpPr>
        <p:spPr>
          <a:xfrm>
            <a:off x="9519860" y="3891555"/>
            <a:ext cx="2054224" cy="629762"/>
          </a:xfrm>
          <a:ln w="19050">
            <a:solidFill>
              <a:schemeClr val="tx2"/>
            </a:solidFill>
          </a:ln>
        </p:spPr>
        <p:txBody>
          <a:bodyPr lIns="731520" anchor="ctr">
            <a:normAutofit/>
          </a:bodyPr>
          <a:lstStyle>
            <a:lvl1pPr>
              <a:lnSpc>
                <a:spcPct val="100000"/>
              </a:lnSpc>
              <a:defRPr sz="1600">
                <a:solidFill>
                  <a:schemeClr val="accent1"/>
                </a:solidFill>
              </a:defRPr>
            </a:lvl1pPr>
          </a:lstStyle>
          <a:p>
            <a:pPr lvl="0"/>
            <a:r>
              <a:rPr lang="en-US" smtClean="0"/>
              <a:t>Edit Master text styles</a:t>
            </a:r>
          </a:p>
        </p:txBody>
      </p:sp>
      <p:sp>
        <p:nvSpPr>
          <p:cNvPr id="93" name="Text Placeholder 85"/>
          <p:cNvSpPr>
            <a:spLocks noGrp="1"/>
          </p:cNvSpPr>
          <p:nvPr>
            <p:ph type="body" sz="quarter" idx="52"/>
          </p:nvPr>
        </p:nvSpPr>
        <p:spPr>
          <a:xfrm>
            <a:off x="1375281" y="4889049"/>
            <a:ext cx="1763571" cy="550181"/>
          </a:xfrm>
          <a:ln w="19050">
            <a:solidFill>
              <a:schemeClr val="tx2"/>
            </a:solidFill>
          </a:ln>
        </p:spPr>
        <p:txBody>
          <a:bodyPr lIns="640080" anchor="ctr">
            <a:normAutofit/>
          </a:bodyPr>
          <a:lstStyle>
            <a:lvl1pPr>
              <a:lnSpc>
                <a:spcPct val="100000"/>
              </a:lnSpc>
              <a:defRPr sz="1400">
                <a:solidFill>
                  <a:schemeClr val="accent1"/>
                </a:solidFill>
              </a:defRPr>
            </a:lvl1pPr>
          </a:lstStyle>
          <a:p>
            <a:pPr lvl="0"/>
            <a:r>
              <a:rPr lang="en-US" smtClean="0"/>
              <a:t>Edit Master text styles</a:t>
            </a:r>
          </a:p>
        </p:txBody>
      </p:sp>
      <p:sp>
        <p:nvSpPr>
          <p:cNvPr id="94" name="Text Placeholder 85"/>
          <p:cNvSpPr>
            <a:spLocks noGrp="1"/>
          </p:cNvSpPr>
          <p:nvPr>
            <p:ph type="body" sz="quarter" idx="53"/>
          </p:nvPr>
        </p:nvSpPr>
        <p:spPr>
          <a:xfrm>
            <a:off x="3720079" y="4893811"/>
            <a:ext cx="1763571" cy="540657"/>
          </a:xfrm>
          <a:ln w="19050">
            <a:solidFill>
              <a:schemeClr val="tx2"/>
            </a:solidFill>
          </a:ln>
        </p:spPr>
        <p:txBody>
          <a:bodyPr lIns="640080" anchor="ctr">
            <a:normAutofit/>
          </a:bodyPr>
          <a:lstStyle>
            <a:lvl1pPr>
              <a:lnSpc>
                <a:spcPct val="100000"/>
              </a:lnSpc>
              <a:defRPr sz="1400">
                <a:solidFill>
                  <a:schemeClr val="accent1"/>
                </a:solidFill>
              </a:defRPr>
            </a:lvl1pPr>
          </a:lstStyle>
          <a:p>
            <a:pPr lvl="0"/>
            <a:r>
              <a:rPr lang="en-US" smtClean="0"/>
              <a:t>Edit Master text styles</a:t>
            </a:r>
          </a:p>
        </p:txBody>
      </p:sp>
      <p:sp>
        <p:nvSpPr>
          <p:cNvPr id="95" name="Text Placeholder 85"/>
          <p:cNvSpPr>
            <a:spLocks noGrp="1"/>
          </p:cNvSpPr>
          <p:nvPr>
            <p:ph type="body" sz="quarter" idx="54"/>
          </p:nvPr>
        </p:nvSpPr>
        <p:spPr>
          <a:xfrm>
            <a:off x="6048360" y="4887462"/>
            <a:ext cx="1763571" cy="553354"/>
          </a:xfrm>
          <a:ln w="19050">
            <a:solidFill>
              <a:schemeClr val="tx2"/>
            </a:solidFill>
          </a:ln>
        </p:spPr>
        <p:txBody>
          <a:bodyPr lIns="640080" anchor="ctr">
            <a:normAutofit/>
          </a:bodyPr>
          <a:lstStyle>
            <a:lvl1pPr>
              <a:lnSpc>
                <a:spcPct val="100000"/>
              </a:lnSpc>
              <a:defRPr sz="1400">
                <a:solidFill>
                  <a:schemeClr val="accent1"/>
                </a:solidFill>
              </a:defRPr>
            </a:lvl1pPr>
          </a:lstStyle>
          <a:p>
            <a:pPr lvl="0"/>
            <a:r>
              <a:rPr lang="en-US" smtClean="0"/>
              <a:t>Edit Master text styles</a:t>
            </a:r>
          </a:p>
        </p:txBody>
      </p:sp>
      <p:sp>
        <p:nvSpPr>
          <p:cNvPr id="5" name="Title 4"/>
          <p:cNvSpPr>
            <a:spLocks noGrp="1"/>
          </p:cNvSpPr>
          <p:nvPr>
            <p:ph type="title" hasCustomPrompt="1"/>
          </p:nvPr>
        </p:nvSpPr>
        <p:spPr>
          <a:xfrm>
            <a:off x="623944" y="308331"/>
            <a:ext cx="10729856" cy="984885"/>
          </a:xfrm>
        </p:spPr>
        <p:txBody>
          <a:bodyPr/>
          <a:lstStyle>
            <a:lvl1pPr>
              <a:defRPr baseline="0"/>
            </a:lvl1pPr>
          </a:lstStyle>
          <a:p>
            <a:r>
              <a:rPr lang="en-US" dirty="0"/>
              <a:t>Organizational chart </a:t>
            </a:r>
            <a:r>
              <a:rPr lang="en-GB" dirty="0"/>
              <a:t>_To change the chart go into Slide Master View</a:t>
            </a:r>
            <a:endParaRPr lang="en-US" dirty="0"/>
          </a:p>
        </p:txBody>
      </p:sp>
      <p:sp>
        <p:nvSpPr>
          <p:cNvPr id="4" name="Picture Placeholder 3"/>
          <p:cNvSpPr>
            <a:spLocks noGrp="1"/>
          </p:cNvSpPr>
          <p:nvPr>
            <p:ph type="pic" sz="quarter" idx="35"/>
          </p:nvPr>
        </p:nvSpPr>
        <p:spPr>
          <a:xfrm>
            <a:off x="4710111" y="1523828"/>
            <a:ext cx="962056" cy="962054"/>
          </a:xfrm>
          <a:solidFill>
            <a:schemeClr val="accent6"/>
          </a:solidFill>
        </p:spPr>
        <p:txBody>
          <a:bodyPr rIns="0">
            <a:normAutofit/>
          </a:bodyPr>
          <a:lstStyle>
            <a:lvl1pPr>
              <a:defRPr sz="1050"/>
            </a:lvl1pPr>
          </a:lstStyle>
          <a:p>
            <a:r>
              <a:rPr lang="en-US" smtClean="0"/>
              <a:t>Click icon to add picture</a:t>
            </a:r>
            <a:endParaRPr lang="en-US" dirty="0"/>
          </a:p>
        </p:txBody>
      </p:sp>
      <p:sp>
        <p:nvSpPr>
          <p:cNvPr id="12" name="Picture Placeholder 3"/>
          <p:cNvSpPr>
            <a:spLocks noGrp="1"/>
          </p:cNvSpPr>
          <p:nvPr>
            <p:ph type="pic" sz="quarter" idx="36"/>
          </p:nvPr>
        </p:nvSpPr>
        <p:spPr>
          <a:xfrm>
            <a:off x="1807846" y="2650146"/>
            <a:ext cx="960120" cy="960120"/>
          </a:xfrm>
          <a:solidFill>
            <a:schemeClr val="accent6"/>
          </a:solidFill>
        </p:spPr>
        <p:txBody>
          <a:bodyPr rIns="0">
            <a:normAutofit/>
          </a:bodyPr>
          <a:lstStyle>
            <a:lvl1pPr>
              <a:defRPr sz="1050"/>
            </a:lvl1pPr>
          </a:lstStyle>
          <a:p>
            <a:r>
              <a:rPr lang="en-US" smtClean="0"/>
              <a:t>Click icon to add picture</a:t>
            </a:r>
            <a:endParaRPr lang="en-US"/>
          </a:p>
        </p:txBody>
      </p:sp>
      <p:sp>
        <p:nvSpPr>
          <p:cNvPr id="14" name="Picture Placeholder 3"/>
          <p:cNvSpPr>
            <a:spLocks noGrp="1"/>
          </p:cNvSpPr>
          <p:nvPr>
            <p:ph type="pic" sz="quarter" idx="37"/>
          </p:nvPr>
        </p:nvSpPr>
        <p:spPr>
          <a:xfrm>
            <a:off x="7700489" y="2650146"/>
            <a:ext cx="960120" cy="960120"/>
          </a:xfrm>
          <a:solidFill>
            <a:schemeClr val="accent6"/>
          </a:solidFill>
        </p:spPr>
        <p:txBody>
          <a:bodyPr rIns="0">
            <a:normAutofit/>
          </a:bodyPr>
          <a:lstStyle>
            <a:lvl1pPr>
              <a:defRPr sz="1050"/>
            </a:lvl1pPr>
          </a:lstStyle>
          <a:p>
            <a:r>
              <a:rPr lang="en-US" smtClean="0"/>
              <a:t>Click icon to add picture</a:t>
            </a:r>
            <a:endParaRPr lang="en-US"/>
          </a:p>
        </p:txBody>
      </p:sp>
      <p:sp>
        <p:nvSpPr>
          <p:cNvPr id="16" name="Picture Placeholder 3"/>
          <p:cNvSpPr>
            <a:spLocks noGrp="1"/>
          </p:cNvSpPr>
          <p:nvPr>
            <p:ph type="pic" sz="quarter" idx="38"/>
          </p:nvPr>
        </p:nvSpPr>
        <p:spPr>
          <a:xfrm>
            <a:off x="742970" y="3807685"/>
            <a:ext cx="778718" cy="778718"/>
          </a:xfrm>
          <a:solidFill>
            <a:schemeClr val="accent6"/>
          </a:solidFill>
        </p:spPr>
        <p:txBody>
          <a:bodyPr rIns="0">
            <a:normAutofit/>
          </a:bodyPr>
          <a:lstStyle>
            <a:lvl1pPr>
              <a:defRPr sz="1050"/>
            </a:lvl1pPr>
          </a:lstStyle>
          <a:p>
            <a:r>
              <a:rPr lang="en-US" smtClean="0"/>
              <a:t>Click icon to add picture</a:t>
            </a:r>
            <a:endParaRPr lang="en-US"/>
          </a:p>
        </p:txBody>
      </p:sp>
      <p:grpSp>
        <p:nvGrpSpPr>
          <p:cNvPr id="67" name="Group 66"/>
          <p:cNvGrpSpPr/>
          <p:nvPr userDrawn="1"/>
        </p:nvGrpSpPr>
        <p:grpSpPr>
          <a:xfrm>
            <a:off x="4514850" y="2406773"/>
            <a:ext cx="3181350" cy="718198"/>
            <a:chOff x="4514850" y="1954508"/>
            <a:chExt cx="3181350" cy="718198"/>
          </a:xfrm>
        </p:grpSpPr>
        <p:cxnSp>
          <p:nvCxnSpPr>
            <p:cNvPr id="26" name="Straight Connector 25"/>
            <p:cNvCxnSpPr/>
            <p:nvPr userDrawn="1"/>
          </p:nvCxnSpPr>
          <p:spPr>
            <a:xfrm>
              <a:off x="6086475" y="1954508"/>
              <a:ext cx="0" cy="718198"/>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a:xfrm>
              <a:off x="4514850" y="2672706"/>
              <a:ext cx="318135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6" name="Group 65"/>
          <p:cNvGrpSpPr/>
          <p:nvPr userDrawn="1"/>
        </p:nvGrpSpPr>
        <p:grpSpPr>
          <a:xfrm>
            <a:off x="2895600" y="3530725"/>
            <a:ext cx="590550" cy="665704"/>
            <a:chOff x="2895600" y="3078460"/>
            <a:chExt cx="590550" cy="665704"/>
          </a:xfrm>
        </p:grpSpPr>
        <p:cxnSp>
          <p:nvCxnSpPr>
            <p:cNvPr id="47" name="Straight Connector 46"/>
            <p:cNvCxnSpPr/>
            <p:nvPr userDrawn="1"/>
          </p:nvCxnSpPr>
          <p:spPr>
            <a:xfrm>
              <a:off x="2895600" y="3744164"/>
              <a:ext cx="59055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userDrawn="1"/>
          </p:nvCxnSpPr>
          <p:spPr>
            <a:xfrm>
              <a:off x="3200400" y="3078460"/>
              <a:ext cx="0" cy="665704"/>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5" name="Group 64"/>
          <p:cNvGrpSpPr/>
          <p:nvPr userDrawn="1"/>
        </p:nvGrpSpPr>
        <p:grpSpPr>
          <a:xfrm>
            <a:off x="8822537" y="3530725"/>
            <a:ext cx="590550" cy="665704"/>
            <a:chOff x="8705850" y="3078460"/>
            <a:chExt cx="590550" cy="665704"/>
          </a:xfrm>
        </p:grpSpPr>
        <p:cxnSp>
          <p:nvCxnSpPr>
            <p:cNvPr id="63" name="Straight Connector 62"/>
            <p:cNvCxnSpPr/>
            <p:nvPr userDrawn="1"/>
          </p:nvCxnSpPr>
          <p:spPr>
            <a:xfrm>
              <a:off x="8705850" y="3744164"/>
              <a:ext cx="59055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userDrawn="1"/>
          </p:nvCxnSpPr>
          <p:spPr>
            <a:xfrm>
              <a:off x="9010650" y="3078460"/>
              <a:ext cx="0" cy="665704"/>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70" name="Straight Connector 69"/>
          <p:cNvCxnSpPr/>
          <p:nvPr userDrawn="1"/>
        </p:nvCxnSpPr>
        <p:spPr>
          <a:xfrm>
            <a:off x="4718047" y="4511027"/>
            <a:ext cx="0" cy="376435"/>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72" name="Picture Placeholder 3"/>
          <p:cNvSpPr>
            <a:spLocks noGrp="1"/>
          </p:cNvSpPr>
          <p:nvPr>
            <p:ph type="pic" sz="quarter" idx="42"/>
          </p:nvPr>
        </p:nvSpPr>
        <p:spPr>
          <a:xfrm>
            <a:off x="1306946" y="4841879"/>
            <a:ext cx="644521" cy="644521"/>
          </a:xfrm>
          <a:solidFill>
            <a:schemeClr val="accent6"/>
          </a:solidFill>
        </p:spPr>
        <p:txBody>
          <a:bodyPr rIns="0">
            <a:normAutofit/>
          </a:bodyPr>
          <a:lstStyle>
            <a:lvl1pPr>
              <a:defRPr sz="1050"/>
            </a:lvl1pPr>
          </a:lstStyle>
          <a:p>
            <a:r>
              <a:rPr lang="en-US" smtClean="0"/>
              <a:t>Click icon to add picture</a:t>
            </a:r>
            <a:endParaRPr lang="en-US" dirty="0"/>
          </a:p>
        </p:txBody>
      </p:sp>
      <p:sp>
        <p:nvSpPr>
          <p:cNvPr id="74" name="Picture Placeholder 3"/>
          <p:cNvSpPr>
            <a:spLocks noGrp="1"/>
          </p:cNvSpPr>
          <p:nvPr>
            <p:ph type="pic" sz="quarter" idx="43"/>
          </p:nvPr>
        </p:nvSpPr>
        <p:spPr>
          <a:xfrm>
            <a:off x="3653886" y="4841879"/>
            <a:ext cx="644521" cy="644521"/>
          </a:xfrm>
          <a:solidFill>
            <a:schemeClr val="accent6"/>
          </a:solidFill>
        </p:spPr>
        <p:txBody>
          <a:bodyPr rIns="0">
            <a:normAutofit/>
          </a:bodyPr>
          <a:lstStyle>
            <a:lvl1pPr>
              <a:defRPr sz="1050"/>
            </a:lvl1pPr>
          </a:lstStyle>
          <a:p>
            <a:r>
              <a:rPr lang="en-US" smtClean="0"/>
              <a:t>Click icon to add picture</a:t>
            </a:r>
            <a:endParaRPr lang="en-US"/>
          </a:p>
        </p:txBody>
      </p:sp>
      <p:sp>
        <p:nvSpPr>
          <p:cNvPr id="76" name="Picture Placeholder 3"/>
          <p:cNvSpPr>
            <a:spLocks noGrp="1"/>
          </p:cNvSpPr>
          <p:nvPr>
            <p:ph type="pic" sz="quarter" idx="44"/>
          </p:nvPr>
        </p:nvSpPr>
        <p:spPr>
          <a:xfrm>
            <a:off x="5974785" y="4841879"/>
            <a:ext cx="644521" cy="644521"/>
          </a:xfrm>
          <a:solidFill>
            <a:schemeClr val="accent6"/>
          </a:solidFill>
        </p:spPr>
        <p:txBody>
          <a:bodyPr rIns="0">
            <a:normAutofit/>
          </a:bodyPr>
          <a:lstStyle>
            <a:lvl1pPr>
              <a:defRPr sz="1050"/>
            </a:lvl1pPr>
          </a:lstStyle>
          <a:p>
            <a:r>
              <a:rPr lang="en-US" smtClean="0"/>
              <a:t>Click icon to add picture</a:t>
            </a:r>
            <a:endParaRPr lang="en-US"/>
          </a:p>
        </p:txBody>
      </p:sp>
      <p:cxnSp>
        <p:nvCxnSpPr>
          <p:cNvPr id="80" name="Straight Connector 79"/>
          <p:cNvCxnSpPr/>
          <p:nvPr userDrawn="1"/>
        </p:nvCxnSpPr>
        <p:spPr>
          <a:xfrm flipV="1">
            <a:off x="3148460" y="5177622"/>
            <a:ext cx="504871" cy="189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userDrawn="1"/>
        </p:nvCxnSpPr>
        <p:spPr>
          <a:xfrm flipV="1">
            <a:off x="5480475" y="5171892"/>
            <a:ext cx="489910" cy="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7" name="Picture Placeholder 3"/>
          <p:cNvSpPr>
            <a:spLocks noGrp="1"/>
          </p:cNvSpPr>
          <p:nvPr>
            <p:ph type="pic" sz="quarter" idx="55"/>
          </p:nvPr>
        </p:nvSpPr>
        <p:spPr>
          <a:xfrm>
            <a:off x="3478142" y="3807685"/>
            <a:ext cx="778718" cy="778718"/>
          </a:xfrm>
          <a:solidFill>
            <a:schemeClr val="accent6"/>
          </a:solidFill>
        </p:spPr>
        <p:txBody>
          <a:bodyPr rIns="0">
            <a:normAutofit/>
          </a:bodyPr>
          <a:lstStyle>
            <a:lvl1pPr>
              <a:defRPr sz="1050"/>
            </a:lvl1pPr>
          </a:lstStyle>
          <a:p>
            <a:r>
              <a:rPr lang="en-US" smtClean="0"/>
              <a:t>Click icon to add picture</a:t>
            </a:r>
            <a:endParaRPr lang="en-US"/>
          </a:p>
        </p:txBody>
      </p:sp>
      <p:sp>
        <p:nvSpPr>
          <p:cNvPr id="98" name="Picture Placeholder 3"/>
          <p:cNvSpPr>
            <a:spLocks noGrp="1"/>
          </p:cNvSpPr>
          <p:nvPr>
            <p:ph type="pic" sz="quarter" idx="56"/>
          </p:nvPr>
        </p:nvSpPr>
        <p:spPr>
          <a:xfrm>
            <a:off x="6672546" y="3817077"/>
            <a:ext cx="778718" cy="778718"/>
          </a:xfrm>
          <a:solidFill>
            <a:schemeClr val="accent6"/>
          </a:solidFill>
        </p:spPr>
        <p:txBody>
          <a:bodyPr rIns="0">
            <a:normAutofit/>
          </a:bodyPr>
          <a:lstStyle>
            <a:lvl1pPr>
              <a:defRPr sz="1050"/>
            </a:lvl1pPr>
          </a:lstStyle>
          <a:p>
            <a:r>
              <a:rPr lang="en-US" smtClean="0"/>
              <a:t>Click icon to add picture</a:t>
            </a:r>
            <a:endParaRPr lang="en-US"/>
          </a:p>
        </p:txBody>
      </p:sp>
      <p:sp>
        <p:nvSpPr>
          <p:cNvPr id="99" name="Picture Placeholder 3"/>
          <p:cNvSpPr>
            <a:spLocks noGrp="1"/>
          </p:cNvSpPr>
          <p:nvPr>
            <p:ph type="pic" sz="quarter" idx="57"/>
          </p:nvPr>
        </p:nvSpPr>
        <p:spPr>
          <a:xfrm>
            <a:off x="9410697" y="3806787"/>
            <a:ext cx="778718" cy="778718"/>
          </a:xfrm>
          <a:solidFill>
            <a:schemeClr val="accent6"/>
          </a:solidFill>
        </p:spPr>
        <p:txBody>
          <a:bodyPr rIns="0">
            <a:normAutofit/>
          </a:bodyPr>
          <a:lstStyle>
            <a:lvl1pPr>
              <a:defRPr sz="1050"/>
            </a:lvl1pPr>
          </a:lstStyle>
          <a:p>
            <a:r>
              <a:rPr lang="en-US" smtClean="0"/>
              <a:t>Click icon to add picture</a:t>
            </a:r>
            <a:endParaRPr lang="en-US"/>
          </a:p>
        </p:txBody>
      </p:sp>
      <p:sp>
        <p:nvSpPr>
          <p:cNvPr id="6" name="Slide Number Placeholder 5"/>
          <p:cNvSpPr>
            <a:spLocks noGrp="1"/>
          </p:cNvSpPr>
          <p:nvPr>
            <p:ph type="sldNum" sz="quarter" idx="58"/>
          </p:nvPr>
        </p:nvSpPr>
        <p:spPr/>
        <p:txBody>
          <a:bodyPr/>
          <a:lstStyle/>
          <a:p>
            <a:fld id="{8DB25720-E394-436F-88E1-A447D9B71887}" type="slidenum">
              <a:rPr lang="en-US" smtClean="0"/>
              <a:pPr/>
              <a:t>‹#›</a:t>
            </a:fld>
            <a:endParaRPr lang="en-US" dirty="0"/>
          </a:p>
        </p:txBody>
      </p:sp>
    </p:spTree>
    <p:extLst>
      <p:ext uri="{BB962C8B-B14F-4D97-AF65-F5344CB8AC3E}">
        <p14:creationId xmlns:p14="http://schemas.microsoft.com/office/powerpoint/2010/main" val="352055998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03_Title Page-02">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09600" y="3866625"/>
            <a:ext cx="10972800" cy="1107996"/>
          </a:xfrm>
          <a:blipFill dpi="0" rotWithShape="1">
            <a:blip r:embed="rId2">
              <a:extLst>
                <a:ext uri="{28A0092B-C50C-407E-A947-70E740481C1C}">
                  <a14:useLocalDpi xmlns:a14="http://schemas.microsoft.com/office/drawing/2010/main" val="0"/>
                </a:ext>
              </a:extLst>
            </a:blip>
            <a:srcRect/>
            <a:stretch>
              <a:fillRect/>
            </a:stretch>
          </a:blipFill>
        </p:spPr>
        <p:txBody>
          <a:bodyPr/>
          <a:lstStyle>
            <a:lvl1pPr>
              <a:defRPr sz="3600" b="0"/>
            </a:lvl1pPr>
          </a:lstStyle>
          <a:p>
            <a:r>
              <a:rPr lang="en-US" dirty="0"/>
              <a:t>Generic presentation</a:t>
            </a:r>
            <a:br>
              <a:rPr lang="en-US" dirty="0"/>
            </a:br>
            <a:r>
              <a:rPr lang="en-US" dirty="0"/>
              <a:t>title-preset image v02</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410" y="-1"/>
            <a:ext cx="12181179" cy="3429002"/>
          </a:xfrm>
          <a:prstGeom prst="rect">
            <a:avLst/>
          </a:prstGeom>
        </p:spPr>
      </p:pic>
      <p:sp>
        <p:nvSpPr>
          <p:cNvPr id="11" name="Text Placeholder 3"/>
          <p:cNvSpPr>
            <a:spLocks noGrp="1"/>
          </p:cNvSpPr>
          <p:nvPr>
            <p:ph type="body" sz="quarter" idx="14" hasCustomPrompt="1"/>
          </p:nvPr>
        </p:nvSpPr>
        <p:spPr>
          <a:xfrm>
            <a:off x="533398" y="5836372"/>
            <a:ext cx="7391402" cy="518391"/>
          </a:xfrm>
        </p:spPr>
        <p:txBody>
          <a:bodyPr>
            <a:normAutofit/>
          </a:bodyPr>
          <a:lstStyle>
            <a:lvl1pPr>
              <a:lnSpc>
                <a:spcPct val="100000"/>
              </a:lnSpc>
              <a:defRPr sz="1800">
                <a:solidFill>
                  <a:schemeClr val="tx2"/>
                </a:solidFill>
              </a:defRPr>
            </a:lvl1pPr>
          </a:lstStyle>
          <a:p>
            <a:pPr lvl="0"/>
            <a:r>
              <a:rPr lang="en-US" dirty="0"/>
              <a:t>Type date</a:t>
            </a:r>
          </a:p>
        </p:txBody>
      </p:sp>
      <p:sp>
        <p:nvSpPr>
          <p:cNvPr id="14" name="Text Placeholder 5"/>
          <p:cNvSpPr>
            <a:spLocks noGrp="1"/>
          </p:cNvSpPr>
          <p:nvPr>
            <p:ph type="body" sz="quarter" idx="15" hasCustomPrompt="1"/>
          </p:nvPr>
        </p:nvSpPr>
        <p:spPr>
          <a:xfrm>
            <a:off x="533397" y="5275985"/>
            <a:ext cx="7391403" cy="560387"/>
          </a:xfrm>
        </p:spPr>
        <p:txBody>
          <a:bodyPr>
            <a:normAutofit/>
          </a:bodyPr>
          <a:lstStyle>
            <a:lvl1pPr>
              <a:lnSpc>
                <a:spcPct val="100000"/>
              </a:lnSpc>
              <a:defRPr sz="2200">
                <a:solidFill>
                  <a:schemeClr val="tx2"/>
                </a:solidFill>
              </a:defRPr>
            </a:lvl1pPr>
          </a:lstStyle>
          <a:p>
            <a:pPr lvl="0"/>
            <a:r>
              <a:rPr lang="en-US" dirty="0"/>
              <a:t>Type name</a:t>
            </a:r>
          </a:p>
        </p:txBody>
      </p:sp>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359784" y="4774464"/>
            <a:ext cx="2169911" cy="1429963"/>
          </a:xfrm>
          <a:prstGeom prst="rect">
            <a:avLst/>
          </a:prstGeom>
        </p:spPr>
      </p:pic>
    </p:spTree>
    <p:extLst>
      <p:ext uri="{BB962C8B-B14F-4D97-AF65-F5344CB8AC3E}">
        <p14:creationId xmlns:p14="http://schemas.microsoft.com/office/powerpoint/2010/main" val="1002558989"/>
      </p:ext>
    </p:extLst>
  </p:cSld>
  <p:clrMapOvr>
    <a:masterClrMapping/>
  </p:clrMapOvr>
  <p:transition spd="med"/>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3_Timeline">
    <p:spTree>
      <p:nvGrpSpPr>
        <p:cNvPr id="1" name=""/>
        <p:cNvGrpSpPr/>
        <p:nvPr/>
      </p:nvGrpSpPr>
      <p:grpSpPr>
        <a:xfrm>
          <a:off x="0" y="0"/>
          <a:ext cx="0" cy="0"/>
          <a:chOff x="0" y="0"/>
          <a:chExt cx="0" cy="0"/>
        </a:xfrm>
      </p:grpSpPr>
      <p:sp>
        <p:nvSpPr>
          <p:cNvPr id="37" name="Freeform: Shape 10"/>
          <p:cNvSpPr/>
          <p:nvPr userDrawn="1"/>
        </p:nvSpPr>
        <p:spPr>
          <a:xfrm rot="10800000">
            <a:off x="912939" y="2779825"/>
            <a:ext cx="2490722" cy="742494"/>
          </a:xfrm>
          <a:custGeom>
            <a:avLst/>
            <a:gdLst>
              <a:gd name="connsiteX0" fmla="*/ 3718316 w 3718316"/>
              <a:gd name="connsiteY0" fmla="*/ 1108444 h 1108444"/>
              <a:gd name="connsiteX1" fmla="*/ 0 w 3718316"/>
              <a:gd name="connsiteY1" fmla="*/ 1108444 h 1108444"/>
              <a:gd name="connsiteX2" fmla="*/ 0 w 3718316"/>
              <a:gd name="connsiteY2" fmla="*/ 202304 h 1108444"/>
              <a:gd name="connsiteX3" fmla="*/ 1751347 w 3718316"/>
              <a:gd name="connsiteY3" fmla="*/ 202304 h 1108444"/>
              <a:gd name="connsiteX4" fmla="*/ 1868683 w 3718316"/>
              <a:gd name="connsiteY4" fmla="*/ 0 h 1108444"/>
              <a:gd name="connsiteX5" fmla="*/ 1986019 w 3718316"/>
              <a:gd name="connsiteY5" fmla="*/ 202304 h 1108444"/>
              <a:gd name="connsiteX6" fmla="*/ 3718316 w 3718316"/>
              <a:gd name="connsiteY6" fmla="*/ 202304 h 1108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8316" h="1108444">
                <a:moveTo>
                  <a:pt x="3718316" y="1108444"/>
                </a:moveTo>
                <a:lnTo>
                  <a:pt x="0" y="1108444"/>
                </a:lnTo>
                <a:lnTo>
                  <a:pt x="0" y="202304"/>
                </a:lnTo>
                <a:lnTo>
                  <a:pt x="1751347" y="202304"/>
                </a:lnTo>
                <a:lnTo>
                  <a:pt x="1868683" y="0"/>
                </a:lnTo>
                <a:lnTo>
                  <a:pt x="1986019" y="202304"/>
                </a:lnTo>
                <a:lnTo>
                  <a:pt x="3718316" y="20230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38" name="Text Placeholder 5"/>
          <p:cNvSpPr>
            <a:spLocks noGrp="1"/>
          </p:cNvSpPr>
          <p:nvPr>
            <p:ph type="body" sz="quarter" idx="16" hasCustomPrompt="1"/>
          </p:nvPr>
        </p:nvSpPr>
        <p:spPr>
          <a:xfrm>
            <a:off x="984663" y="2879091"/>
            <a:ext cx="2299279" cy="372392"/>
          </a:xfrm>
        </p:spPr>
        <p:txBody>
          <a:bodyPr numCol="1" anchor="ctr">
            <a:noAutofit/>
          </a:bodyPr>
          <a:lstStyle>
            <a:lvl1pPr marL="0" indent="0" algn="ctr">
              <a:lnSpc>
                <a:spcPct val="100000"/>
              </a:lnSpc>
              <a:spcBef>
                <a:spcPts val="0"/>
              </a:spcBef>
              <a:buFontTx/>
              <a:buNone/>
              <a:defRPr sz="2200">
                <a:solidFill>
                  <a:schemeClr val="bg1"/>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Word</a:t>
            </a:r>
            <a:endParaRPr kumimoji="1" lang="ja-JP" altLang="en-US" dirty="0"/>
          </a:p>
        </p:txBody>
      </p:sp>
      <p:sp>
        <p:nvSpPr>
          <p:cNvPr id="39" name="Text Placeholder 5"/>
          <p:cNvSpPr>
            <a:spLocks noGrp="1"/>
          </p:cNvSpPr>
          <p:nvPr>
            <p:ph type="body" sz="quarter" idx="12" hasCustomPrompt="1"/>
          </p:nvPr>
        </p:nvSpPr>
        <p:spPr>
          <a:xfrm>
            <a:off x="912938" y="3822873"/>
            <a:ext cx="2490721" cy="2041359"/>
          </a:xfrm>
        </p:spPr>
        <p:txBody>
          <a:bodyPr anchor="t">
            <a:normAutofit/>
          </a:bodyPr>
          <a:lstStyle>
            <a:lvl1pPr marL="0" indent="0" algn="just">
              <a:lnSpc>
                <a:spcPct val="100000"/>
              </a:lnSpc>
              <a:spcBef>
                <a:spcPts val="0"/>
              </a:spcBef>
              <a:buFontTx/>
              <a:buNone/>
              <a:defRPr sz="1800"/>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endParaRPr kumimoji="1" lang="ja-JP" altLang="en-US" dirty="0"/>
          </a:p>
        </p:txBody>
      </p:sp>
      <p:cxnSp>
        <p:nvCxnSpPr>
          <p:cNvPr id="35" name="Straight Connector 34"/>
          <p:cNvCxnSpPr/>
          <p:nvPr userDrawn="1"/>
        </p:nvCxnSpPr>
        <p:spPr>
          <a:xfrm>
            <a:off x="-6349" y="3697004"/>
            <a:ext cx="209762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userDrawn="1"/>
        </p:nvCxnSpPr>
        <p:spPr>
          <a:xfrm>
            <a:off x="2239031" y="3697004"/>
            <a:ext cx="3780045"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userDrawn="1"/>
        </p:nvCxnSpPr>
        <p:spPr>
          <a:xfrm>
            <a:off x="6166836" y="3697004"/>
            <a:ext cx="3775813"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userDrawn="1"/>
        </p:nvCxnSpPr>
        <p:spPr>
          <a:xfrm>
            <a:off x="10090408" y="3697004"/>
            <a:ext cx="2101592"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1" name="Oval 50"/>
          <p:cNvSpPr/>
          <p:nvPr userDrawn="1"/>
        </p:nvSpPr>
        <p:spPr>
          <a:xfrm>
            <a:off x="9942648" y="3623852"/>
            <a:ext cx="147760" cy="146304"/>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2" name="Oval 51"/>
          <p:cNvSpPr/>
          <p:nvPr userDrawn="1"/>
        </p:nvSpPr>
        <p:spPr>
          <a:xfrm>
            <a:off x="6029292" y="3623852"/>
            <a:ext cx="147760" cy="146304"/>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3" name="Oval 52"/>
          <p:cNvSpPr/>
          <p:nvPr userDrawn="1"/>
        </p:nvSpPr>
        <p:spPr>
          <a:xfrm>
            <a:off x="2086163" y="3622228"/>
            <a:ext cx="147760" cy="146304"/>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4" name="Freeform: Shape 10"/>
          <p:cNvSpPr/>
          <p:nvPr userDrawn="1"/>
        </p:nvSpPr>
        <p:spPr>
          <a:xfrm>
            <a:off x="4850639" y="3888216"/>
            <a:ext cx="2490722" cy="742494"/>
          </a:xfrm>
          <a:custGeom>
            <a:avLst/>
            <a:gdLst>
              <a:gd name="connsiteX0" fmla="*/ 3718316 w 3718316"/>
              <a:gd name="connsiteY0" fmla="*/ 1108444 h 1108444"/>
              <a:gd name="connsiteX1" fmla="*/ 0 w 3718316"/>
              <a:gd name="connsiteY1" fmla="*/ 1108444 h 1108444"/>
              <a:gd name="connsiteX2" fmla="*/ 0 w 3718316"/>
              <a:gd name="connsiteY2" fmla="*/ 202304 h 1108444"/>
              <a:gd name="connsiteX3" fmla="*/ 1751347 w 3718316"/>
              <a:gd name="connsiteY3" fmla="*/ 202304 h 1108444"/>
              <a:gd name="connsiteX4" fmla="*/ 1868683 w 3718316"/>
              <a:gd name="connsiteY4" fmla="*/ 0 h 1108444"/>
              <a:gd name="connsiteX5" fmla="*/ 1986019 w 3718316"/>
              <a:gd name="connsiteY5" fmla="*/ 202304 h 1108444"/>
              <a:gd name="connsiteX6" fmla="*/ 3718316 w 3718316"/>
              <a:gd name="connsiteY6" fmla="*/ 202304 h 1108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8316" h="1108444">
                <a:moveTo>
                  <a:pt x="3718316" y="1108444"/>
                </a:moveTo>
                <a:lnTo>
                  <a:pt x="0" y="1108444"/>
                </a:lnTo>
                <a:lnTo>
                  <a:pt x="0" y="202304"/>
                </a:lnTo>
                <a:lnTo>
                  <a:pt x="1751347" y="202304"/>
                </a:lnTo>
                <a:lnTo>
                  <a:pt x="1868683" y="0"/>
                </a:lnTo>
                <a:lnTo>
                  <a:pt x="1986019" y="202304"/>
                </a:lnTo>
                <a:lnTo>
                  <a:pt x="3718316" y="20230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5" name="Text Placeholder 5"/>
          <p:cNvSpPr>
            <a:spLocks noGrp="1"/>
          </p:cNvSpPr>
          <p:nvPr>
            <p:ph type="body" sz="quarter" idx="17" hasCustomPrompt="1"/>
          </p:nvPr>
        </p:nvSpPr>
        <p:spPr>
          <a:xfrm>
            <a:off x="4922363" y="4148573"/>
            <a:ext cx="2299279" cy="372392"/>
          </a:xfrm>
        </p:spPr>
        <p:txBody>
          <a:bodyPr numCol="1" anchor="ctr">
            <a:noAutofit/>
          </a:bodyPr>
          <a:lstStyle>
            <a:lvl1pPr marL="0" indent="0" algn="ctr">
              <a:lnSpc>
                <a:spcPct val="100000"/>
              </a:lnSpc>
              <a:spcBef>
                <a:spcPts val="0"/>
              </a:spcBef>
              <a:buFontTx/>
              <a:buNone/>
              <a:defRPr sz="2200">
                <a:solidFill>
                  <a:schemeClr val="bg1"/>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Word</a:t>
            </a:r>
            <a:endParaRPr kumimoji="1" lang="ja-JP" altLang="en-US" dirty="0"/>
          </a:p>
        </p:txBody>
      </p:sp>
      <p:sp>
        <p:nvSpPr>
          <p:cNvPr id="57" name="Text Placeholder 5"/>
          <p:cNvSpPr>
            <a:spLocks noGrp="1"/>
          </p:cNvSpPr>
          <p:nvPr>
            <p:ph type="body" sz="quarter" idx="18" hasCustomPrompt="1"/>
          </p:nvPr>
        </p:nvSpPr>
        <p:spPr>
          <a:xfrm>
            <a:off x="4850640" y="1371600"/>
            <a:ext cx="2490721" cy="2041359"/>
          </a:xfrm>
        </p:spPr>
        <p:txBody>
          <a:bodyPr anchor="t">
            <a:normAutofit/>
          </a:bodyPr>
          <a:lstStyle>
            <a:lvl1pPr marL="0" indent="0" algn="just">
              <a:lnSpc>
                <a:spcPct val="100000"/>
              </a:lnSpc>
              <a:spcBef>
                <a:spcPts val="0"/>
              </a:spcBef>
              <a:buFontTx/>
              <a:buNone/>
              <a:defRPr sz="1800"/>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endParaRPr kumimoji="1" lang="ja-JP" altLang="en-US" dirty="0"/>
          </a:p>
        </p:txBody>
      </p:sp>
      <p:sp>
        <p:nvSpPr>
          <p:cNvPr id="58" name="Freeform: Shape 10"/>
          <p:cNvSpPr/>
          <p:nvPr userDrawn="1"/>
        </p:nvSpPr>
        <p:spPr>
          <a:xfrm rot="10800000">
            <a:off x="8761445" y="2799778"/>
            <a:ext cx="2490722" cy="742494"/>
          </a:xfrm>
          <a:custGeom>
            <a:avLst/>
            <a:gdLst>
              <a:gd name="connsiteX0" fmla="*/ 3718316 w 3718316"/>
              <a:gd name="connsiteY0" fmla="*/ 1108444 h 1108444"/>
              <a:gd name="connsiteX1" fmla="*/ 0 w 3718316"/>
              <a:gd name="connsiteY1" fmla="*/ 1108444 h 1108444"/>
              <a:gd name="connsiteX2" fmla="*/ 0 w 3718316"/>
              <a:gd name="connsiteY2" fmla="*/ 202304 h 1108444"/>
              <a:gd name="connsiteX3" fmla="*/ 1751347 w 3718316"/>
              <a:gd name="connsiteY3" fmla="*/ 202304 h 1108444"/>
              <a:gd name="connsiteX4" fmla="*/ 1868683 w 3718316"/>
              <a:gd name="connsiteY4" fmla="*/ 0 h 1108444"/>
              <a:gd name="connsiteX5" fmla="*/ 1986019 w 3718316"/>
              <a:gd name="connsiteY5" fmla="*/ 202304 h 1108444"/>
              <a:gd name="connsiteX6" fmla="*/ 3718316 w 3718316"/>
              <a:gd name="connsiteY6" fmla="*/ 202304 h 1108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8316" h="1108444">
                <a:moveTo>
                  <a:pt x="3718316" y="1108444"/>
                </a:moveTo>
                <a:lnTo>
                  <a:pt x="0" y="1108444"/>
                </a:lnTo>
                <a:lnTo>
                  <a:pt x="0" y="202304"/>
                </a:lnTo>
                <a:lnTo>
                  <a:pt x="1751347" y="202304"/>
                </a:lnTo>
                <a:lnTo>
                  <a:pt x="1868683" y="0"/>
                </a:lnTo>
                <a:lnTo>
                  <a:pt x="1986019" y="202304"/>
                </a:lnTo>
                <a:lnTo>
                  <a:pt x="3718316" y="20230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9" name="Text Placeholder 5"/>
          <p:cNvSpPr>
            <a:spLocks noGrp="1"/>
          </p:cNvSpPr>
          <p:nvPr>
            <p:ph type="body" sz="quarter" idx="19" hasCustomPrompt="1"/>
          </p:nvPr>
        </p:nvSpPr>
        <p:spPr>
          <a:xfrm>
            <a:off x="8833169" y="2899044"/>
            <a:ext cx="2299279" cy="372392"/>
          </a:xfrm>
        </p:spPr>
        <p:txBody>
          <a:bodyPr numCol="1" anchor="ctr">
            <a:noAutofit/>
          </a:bodyPr>
          <a:lstStyle>
            <a:lvl1pPr marL="0" indent="0" algn="ctr">
              <a:lnSpc>
                <a:spcPct val="100000"/>
              </a:lnSpc>
              <a:spcBef>
                <a:spcPts val="0"/>
              </a:spcBef>
              <a:buFontTx/>
              <a:buNone/>
              <a:defRPr sz="2200">
                <a:solidFill>
                  <a:schemeClr val="bg1"/>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Word</a:t>
            </a:r>
            <a:endParaRPr kumimoji="1" lang="ja-JP" altLang="en-US" dirty="0"/>
          </a:p>
        </p:txBody>
      </p:sp>
      <p:sp>
        <p:nvSpPr>
          <p:cNvPr id="60" name="Text Placeholder 5"/>
          <p:cNvSpPr>
            <a:spLocks noGrp="1"/>
          </p:cNvSpPr>
          <p:nvPr>
            <p:ph type="body" sz="quarter" idx="20" hasCustomPrompt="1"/>
          </p:nvPr>
        </p:nvSpPr>
        <p:spPr>
          <a:xfrm>
            <a:off x="8771167" y="3822873"/>
            <a:ext cx="2490721" cy="2041359"/>
          </a:xfrm>
        </p:spPr>
        <p:txBody>
          <a:bodyPr anchor="t">
            <a:normAutofit/>
          </a:bodyPr>
          <a:lstStyle>
            <a:lvl1pPr marL="0" indent="0" algn="just">
              <a:lnSpc>
                <a:spcPct val="100000"/>
              </a:lnSpc>
              <a:spcBef>
                <a:spcPts val="0"/>
              </a:spcBef>
              <a:buFontTx/>
              <a:buNone/>
              <a:defRPr sz="1800"/>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endParaRPr kumimoji="1" lang="ja-JP" altLang="en-US" dirty="0"/>
          </a:p>
        </p:txBody>
      </p:sp>
      <p:sp>
        <p:nvSpPr>
          <p:cNvPr id="2" name="Title 1"/>
          <p:cNvSpPr>
            <a:spLocks noGrp="1"/>
          </p:cNvSpPr>
          <p:nvPr>
            <p:ph type="title" hasCustomPrompt="1"/>
          </p:nvPr>
        </p:nvSpPr>
        <p:spPr>
          <a:xfrm>
            <a:off x="623944" y="308331"/>
            <a:ext cx="10729856" cy="492443"/>
          </a:xfrm>
        </p:spPr>
        <p:txBody>
          <a:bodyPr/>
          <a:lstStyle>
            <a:lvl1pPr>
              <a:defRPr baseline="0"/>
            </a:lvl1pPr>
          </a:lstStyle>
          <a:p>
            <a:r>
              <a:rPr lang="en-US" dirty="0"/>
              <a:t>Timeline slide animated</a:t>
            </a:r>
          </a:p>
        </p:txBody>
      </p:sp>
      <p:sp>
        <p:nvSpPr>
          <p:cNvPr id="4" name="Slide Number Placeholder 3"/>
          <p:cNvSpPr>
            <a:spLocks noGrp="1"/>
          </p:cNvSpPr>
          <p:nvPr>
            <p:ph type="sldNum" sz="quarter" idx="21"/>
          </p:nvPr>
        </p:nvSpPr>
        <p:spPr/>
        <p:txBody>
          <a:bodyPr/>
          <a:lstStyle/>
          <a:p>
            <a:fld id="{8DB25720-E394-436F-88E1-A447D9B71887}" type="slidenum">
              <a:rPr lang="en-US" smtClean="0"/>
              <a:pPr/>
              <a:t>‹#›</a:t>
            </a:fld>
            <a:endParaRPr lang="en-US" dirty="0"/>
          </a:p>
        </p:txBody>
      </p:sp>
    </p:spTree>
    <p:extLst>
      <p:ext uri="{BB962C8B-B14F-4D97-AF65-F5344CB8AC3E}">
        <p14:creationId xmlns:p14="http://schemas.microsoft.com/office/powerpoint/2010/main" val="3375929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8">
                                            <p:txEl>
                                              <p:pRg st="0" end="0"/>
                                            </p:txEl>
                                          </p:spTgt>
                                        </p:tgtEl>
                                        <p:attrNameLst>
                                          <p:attrName>style.visibility</p:attrName>
                                        </p:attrNameLst>
                                      </p:cBhvr>
                                      <p:to>
                                        <p:strVal val="visible"/>
                                      </p:to>
                                    </p:set>
                                    <p:anim calcmode="lin" valueType="num">
                                      <p:cBhvr additive="base">
                                        <p:cTn id="7" dur="10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1000" fill="hold"/>
                                        <p:tgtEl>
                                          <p:spTgt spid="37"/>
                                        </p:tgtEl>
                                        <p:attrNameLst>
                                          <p:attrName>ppt_x</p:attrName>
                                        </p:attrNameLst>
                                      </p:cBhvr>
                                      <p:tavLst>
                                        <p:tav tm="0">
                                          <p:val>
                                            <p:strVal val="#ppt_x"/>
                                          </p:val>
                                        </p:tav>
                                        <p:tav tm="100000">
                                          <p:val>
                                            <p:strVal val="#ppt_x"/>
                                          </p:val>
                                        </p:tav>
                                      </p:tavLst>
                                    </p:anim>
                                    <p:anim calcmode="lin" valueType="num">
                                      <p:cBhvr additive="base">
                                        <p:cTn id="12" dur="1000" fill="hold"/>
                                        <p:tgtEl>
                                          <p:spTgt spid="37"/>
                                        </p:tgtEl>
                                        <p:attrNameLst>
                                          <p:attrName>ppt_y</p:attrName>
                                        </p:attrNameLst>
                                      </p:cBhvr>
                                      <p:tavLst>
                                        <p:tav tm="0">
                                          <p:val>
                                            <p:strVal val="0-#ppt_h/2"/>
                                          </p:val>
                                        </p:tav>
                                        <p:tav tm="100000">
                                          <p:val>
                                            <p:strVal val="#ppt_y"/>
                                          </p:val>
                                        </p:tav>
                                      </p:tavLst>
                                    </p:anim>
                                  </p:childTnLst>
                                </p:cTn>
                              </p:par>
                              <p:par>
                                <p:cTn id="13" presetID="10" presetClass="entr" presetSubtype="0" fill="hold" grpId="1" nodeType="withEffect">
                                  <p:stCondLst>
                                    <p:cond delay="0"/>
                                  </p:stCondLst>
                                  <p:childTnLst>
                                    <p:set>
                                      <p:cBhvr>
                                        <p:cTn id="14" dur="1" fill="hold">
                                          <p:stCondLst>
                                            <p:cond delay="0"/>
                                          </p:stCondLst>
                                        </p:cTn>
                                        <p:tgtEl>
                                          <p:spTgt spid="38">
                                            <p:txEl>
                                              <p:pRg st="0" end="0"/>
                                            </p:txEl>
                                          </p:spTgt>
                                        </p:tgtEl>
                                        <p:attrNameLst>
                                          <p:attrName>style.visibility</p:attrName>
                                        </p:attrNameLst>
                                      </p:cBhvr>
                                      <p:to>
                                        <p:strVal val="visible"/>
                                      </p:to>
                                    </p:set>
                                    <p:animEffect transition="in" filter="fade">
                                      <p:cBhvr>
                                        <p:cTn id="15" dur="1000"/>
                                        <p:tgtEl>
                                          <p:spTgt spid="38">
                                            <p:txEl>
                                              <p:pRg st="0" end="0"/>
                                            </p:txEl>
                                          </p:spTgt>
                                        </p:tgtEl>
                                      </p:cBhvr>
                                    </p:animEffect>
                                  </p:childTnLst>
                                </p:cTn>
                              </p:par>
                              <p:par>
                                <p:cTn id="16" presetID="10" presetClass="entr" presetSubtype="0" fill="hold" grpId="1" nodeType="with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1000"/>
                                        <p:tgtEl>
                                          <p:spTgt spid="37"/>
                                        </p:tgtEl>
                                      </p:cBhvr>
                                    </p:animEffect>
                                  </p:childTnLst>
                                </p:cTn>
                              </p:par>
                            </p:childTnLst>
                          </p:cTn>
                        </p:par>
                        <p:par>
                          <p:cTn id="19" fill="hold">
                            <p:stCondLst>
                              <p:cond delay="1000"/>
                            </p:stCondLst>
                            <p:childTnLst>
                              <p:par>
                                <p:cTn id="20" presetID="10" presetClass="entr" presetSubtype="0" fill="hold" grpId="0" nodeType="afterEffect">
                                  <p:stCondLst>
                                    <p:cond delay="25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childTnLst>
                          </p:cTn>
                        </p:par>
                        <p:par>
                          <p:cTn id="23" fill="hold">
                            <p:stCondLst>
                              <p:cond delay="1750"/>
                            </p:stCondLst>
                            <p:childTnLst>
                              <p:par>
                                <p:cTn id="24" presetID="2" presetClass="entr" presetSubtype="1" decel="100000" fill="hold" grpId="0" nodeType="afterEffect">
                                  <p:stCondLst>
                                    <p:cond delay="0"/>
                                  </p:stCondLst>
                                  <p:childTnLst>
                                    <p:set>
                                      <p:cBhvr>
                                        <p:cTn id="25" dur="1" fill="hold">
                                          <p:stCondLst>
                                            <p:cond delay="0"/>
                                          </p:stCondLst>
                                        </p:cTn>
                                        <p:tgtEl>
                                          <p:spTgt spid="55">
                                            <p:txEl>
                                              <p:pRg st="0" end="0"/>
                                            </p:txEl>
                                          </p:spTgt>
                                        </p:tgtEl>
                                        <p:attrNameLst>
                                          <p:attrName>style.visibility</p:attrName>
                                        </p:attrNameLst>
                                      </p:cBhvr>
                                      <p:to>
                                        <p:strVal val="visible"/>
                                      </p:to>
                                    </p:set>
                                    <p:anim calcmode="lin" valueType="num">
                                      <p:cBhvr additive="base">
                                        <p:cTn id="26" dur="1000" fill="hold"/>
                                        <p:tgtEl>
                                          <p:spTgt spid="55">
                                            <p:txEl>
                                              <p:pRg st="0" end="0"/>
                                            </p:txEl>
                                          </p:spTgt>
                                        </p:tgtEl>
                                        <p:attrNameLst>
                                          <p:attrName>ppt_x</p:attrName>
                                        </p:attrNameLst>
                                      </p:cBhvr>
                                      <p:tavLst>
                                        <p:tav tm="0">
                                          <p:val>
                                            <p:strVal val="#ppt_x"/>
                                          </p:val>
                                        </p:tav>
                                        <p:tav tm="100000">
                                          <p:val>
                                            <p:strVal val="#ppt_x"/>
                                          </p:val>
                                        </p:tav>
                                      </p:tavLst>
                                    </p:anim>
                                    <p:anim calcmode="lin" valueType="num">
                                      <p:cBhvr additive="base">
                                        <p:cTn id="27" dur="1000" fill="hold"/>
                                        <p:tgtEl>
                                          <p:spTgt spid="55">
                                            <p:txEl>
                                              <p:pRg st="0" end="0"/>
                                            </p:txEl>
                                          </p:spTgt>
                                        </p:tgtEl>
                                        <p:attrNameLst>
                                          <p:attrName>ppt_y</p:attrName>
                                        </p:attrNameLst>
                                      </p:cBhvr>
                                      <p:tavLst>
                                        <p:tav tm="0">
                                          <p:val>
                                            <p:strVal val="0-#ppt_h/2"/>
                                          </p:val>
                                        </p:tav>
                                        <p:tav tm="100000">
                                          <p:val>
                                            <p:strVal val="#ppt_y"/>
                                          </p:val>
                                        </p:tav>
                                      </p:tavLst>
                                    </p:anim>
                                  </p:childTnLst>
                                </p:cTn>
                              </p:par>
                              <p:par>
                                <p:cTn id="28" presetID="2" presetClass="entr" presetSubtype="1" decel="100000" fill="hold" grpId="0" nodeType="withEffect">
                                  <p:stCondLst>
                                    <p:cond delay="0"/>
                                  </p:stCondLst>
                                  <p:childTnLst>
                                    <p:set>
                                      <p:cBhvr>
                                        <p:cTn id="29" dur="1" fill="hold">
                                          <p:stCondLst>
                                            <p:cond delay="0"/>
                                          </p:stCondLst>
                                        </p:cTn>
                                        <p:tgtEl>
                                          <p:spTgt spid="54"/>
                                        </p:tgtEl>
                                        <p:attrNameLst>
                                          <p:attrName>style.visibility</p:attrName>
                                        </p:attrNameLst>
                                      </p:cBhvr>
                                      <p:to>
                                        <p:strVal val="visible"/>
                                      </p:to>
                                    </p:set>
                                    <p:anim calcmode="lin" valueType="num">
                                      <p:cBhvr additive="base">
                                        <p:cTn id="30" dur="1000" fill="hold"/>
                                        <p:tgtEl>
                                          <p:spTgt spid="54"/>
                                        </p:tgtEl>
                                        <p:attrNameLst>
                                          <p:attrName>ppt_x</p:attrName>
                                        </p:attrNameLst>
                                      </p:cBhvr>
                                      <p:tavLst>
                                        <p:tav tm="0">
                                          <p:val>
                                            <p:strVal val="#ppt_x"/>
                                          </p:val>
                                        </p:tav>
                                        <p:tav tm="100000">
                                          <p:val>
                                            <p:strVal val="#ppt_x"/>
                                          </p:val>
                                        </p:tav>
                                      </p:tavLst>
                                    </p:anim>
                                    <p:anim calcmode="lin" valueType="num">
                                      <p:cBhvr additive="base">
                                        <p:cTn id="31" dur="1000" fill="hold"/>
                                        <p:tgtEl>
                                          <p:spTgt spid="54"/>
                                        </p:tgtEl>
                                        <p:attrNameLst>
                                          <p:attrName>ppt_y</p:attrName>
                                        </p:attrNameLst>
                                      </p:cBhvr>
                                      <p:tavLst>
                                        <p:tav tm="0">
                                          <p:val>
                                            <p:strVal val="0-#ppt_h/2"/>
                                          </p:val>
                                        </p:tav>
                                        <p:tav tm="100000">
                                          <p:val>
                                            <p:strVal val="#ppt_y"/>
                                          </p:val>
                                        </p:tav>
                                      </p:tavLst>
                                    </p:anim>
                                  </p:childTnLst>
                                </p:cTn>
                              </p:par>
                              <p:par>
                                <p:cTn id="32" presetID="10" presetClass="entr" presetSubtype="0" fill="hold" grpId="1" nodeType="withEffect">
                                  <p:stCondLst>
                                    <p:cond delay="0"/>
                                  </p:stCondLst>
                                  <p:childTnLst>
                                    <p:set>
                                      <p:cBhvr>
                                        <p:cTn id="33" dur="1" fill="hold">
                                          <p:stCondLst>
                                            <p:cond delay="0"/>
                                          </p:stCondLst>
                                        </p:cTn>
                                        <p:tgtEl>
                                          <p:spTgt spid="55">
                                            <p:txEl>
                                              <p:pRg st="0" end="0"/>
                                            </p:txEl>
                                          </p:spTgt>
                                        </p:tgtEl>
                                        <p:attrNameLst>
                                          <p:attrName>style.visibility</p:attrName>
                                        </p:attrNameLst>
                                      </p:cBhvr>
                                      <p:to>
                                        <p:strVal val="visible"/>
                                      </p:to>
                                    </p:set>
                                    <p:animEffect transition="in" filter="fade">
                                      <p:cBhvr>
                                        <p:cTn id="34" dur="1000"/>
                                        <p:tgtEl>
                                          <p:spTgt spid="55">
                                            <p:txEl>
                                              <p:pRg st="0" end="0"/>
                                            </p:txEl>
                                          </p:spTgt>
                                        </p:tgtEl>
                                      </p:cBhvr>
                                    </p:animEffect>
                                  </p:childTnLst>
                                </p:cTn>
                              </p:par>
                              <p:par>
                                <p:cTn id="35" presetID="10" presetClass="entr" presetSubtype="0" fill="hold" grpId="1" nodeType="with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fade">
                                      <p:cBhvr>
                                        <p:cTn id="37" dur="1000"/>
                                        <p:tgtEl>
                                          <p:spTgt spid="54"/>
                                        </p:tgtEl>
                                      </p:cBhvr>
                                    </p:animEffect>
                                  </p:childTnLst>
                                </p:cTn>
                              </p:par>
                            </p:childTnLst>
                          </p:cTn>
                        </p:par>
                        <p:par>
                          <p:cTn id="38" fill="hold">
                            <p:stCondLst>
                              <p:cond delay="2750"/>
                            </p:stCondLst>
                            <p:childTnLst>
                              <p:par>
                                <p:cTn id="39" presetID="10" presetClass="entr" presetSubtype="0" fill="hold" grpId="0" nodeType="afterEffect">
                                  <p:stCondLst>
                                    <p:cond delay="250"/>
                                  </p:stCondLst>
                                  <p:childTnLst>
                                    <p:set>
                                      <p:cBhvr>
                                        <p:cTn id="40" dur="1" fill="hold">
                                          <p:stCondLst>
                                            <p:cond delay="0"/>
                                          </p:stCondLst>
                                        </p:cTn>
                                        <p:tgtEl>
                                          <p:spTgt spid="57"/>
                                        </p:tgtEl>
                                        <p:attrNameLst>
                                          <p:attrName>style.visibility</p:attrName>
                                        </p:attrNameLst>
                                      </p:cBhvr>
                                      <p:to>
                                        <p:strVal val="visible"/>
                                      </p:to>
                                    </p:set>
                                    <p:animEffect transition="in" filter="fade">
                                      <p:cBhvr>
                                        <p:cTn id="41" dur="500"/>
                                        <p:tgtEl>
                                          <p:spTgt spid="57"/>
                                        </p:tgtEl>
                                      </p:cBhvr>
                                    </p:animEffect>
                                  </p:childTnLst>
                                </p:cTn>
                              </p:par>
                            </p:childTnLst>
                          </p:cTn>
                        </p:par>
                        <p:par>
                          <p:cTn id="42" fill="hold">
                            <p:stCondLst>
                              <p:cond delay="3500"/>
                            </p:stCondLst>
                            <p:childTnLst>
                              <p:par>
                                <p:cTn id="43" presetID="2" presetClass="entr" presetSubtype="1" decel="100000" fill="hold" grpId="0" nodeType="afterEffect">
                                  <p:stCondLst>
                                    <p:cond delay="0"/>
                                  </p:stCondLst>
                                  <p:childTnLst>
                                    <p:set>
                                      <p:cBhvr>
                                        <p:cTn id="44" dur="1" fill="hold">
                                          <p:stCondLst>
                                            <p:cond delay="0"/>
                                          </p:stCondLst>
                                        </p:cTn>
                                        <p:tgtEl>
                                          <p:spTgt spid="59">
                                            <p:txEl>
                                              <p:pRg st="0" end="0"/>
                                            </p:txEl>
                                          </p:spTgt>
                                        </p:tgtEl>
                                        <p:attrNameLst>
                                          <p:attrName>style.visibility</p:attrName>
                                        </p:attrNameLst>
                                      </p:cBhvr>
                                      <p:to>
                                        <p:strVal val="visible"/>
                                      </p:to>
                                    </p:set>
                                    <p:anim calcmode="lin" valueType="num">
                                      <p:cBhvr additive="base">
                                        <p:cTn id="45" dur="1000" fill="hold"/>
                                        <p:tgtEl>
                                          <p:spTgt spid="59">
                                            <p:txEl>
                                              <p:pRg st="0" end="0"/>
                                            </p:txEl>
                                          </p:spTgt>
                                        </p:tgtEl>
                                        <p:attrNameLst>
                                          <p:attrName>ppt_x</p:attrName>
                                        </p:attrNameLst>
                                      </p:cBhvr>
                                      <p:tavLst>
                                        <p:tav tm="0">
                                          <p:val>
                                            <p:strVal val="#ppt_x"/>
                                          </p:val>
                                        </p:tav>
                                        <p:tav tm="100000">
                                          <p:val>
                                            <p:strVal val="#ppt_x"/>
                                          </p:val>
                                        </p:tav>
                                      </p:tavLst>
                                    </p:anim>
                                    <p:anim calcmode="lin" valueType="num">
                                      <p:cBhvr additive="base">
                                        <p:cTn id="46" dur="1000" fill="hold"/>
                                        <p:tgtEl>
                                          <p:spTgt spid="59">
                                            <p:txEl>
                                              <p:pRg st="0" end="0"/>
                                            </p:txEl>
                                          </p:spTgt>
                                        </p:tgtEl>
                                        <p:attrNameLst>
                                          <p:attrName>ppt_y</p:attrName>
                                        </p:attrNameLst>
                                      </p:cBhvr>
                                      <p:tavLst>
                                        <p:tav tm="0">
                                          <p:val>
                                            <p:strVal val="0-#ppt_h/2"/>
                                          </p:val>
                                        </p:tav>
                                        <p:tav tm="100000">
                                          <p:val>
                                            <p:strVal val="#ppt_y"/>
                                          </p:val>
                                        </p:tav>
                                      </p:tavLst>
                                    </p:anim>
                                  </p:childTnLst>
                                </p:cTn>
                              </p:par>
                              <p:par>
                                <p:cTn id="47" presetID="2" presetClass="entr" presetSubtype="1" decel="100000" fill="hold" grpId="0" nodeType="withEffect">
                                  <p:stCondLst>
                                    <p:cond delay="0"/>
                                  </p:stCondLst>
                                  <p:childTnLst>
                                    <p:set>
                                      <p:cBhvr>
                                        <p:cTn id="48" dur="1" fill="hold">
                                          <p:stCondLst>
                                            <p:cond delay="0"/>
                                          </p:stCondLst>
                                        </p:cTn>
                                        <p:tgtEl>
                                          <p:spTgt spid="58"/>
                                        </p:tgtEl>
                                        <p:attrNameLst>
                                          <p:attrName>style.visibility</p:attrName>
                                        </p:attrNameLst>
                                      </p:cBhvr>
                                      <p:to>
                                        <p:strVal val="visible"/>
                                      </p:to>
                                    </p:set>
                                    <p:anim calcmode="lin" valueType="num">
                                      <p:cBhvr additive="base">
                                        <p:cTn id="49" dur="1000" fill="hold"/>
                                        <p:tgtEl>
                                          <p:spTgt spid="58"/>
                                        </p:tgtEl>
                                        <p:attrNameLst>
                                          <p:attrName>ppt_x</p:attrName>
                                        </p:attrNameLst>
                                      </p:cBhvr>
                                      <p:tavLst>
                                        <p:tav tm="0">
                                          <p:val>
                                            <p:strVal val="#ppt_x"/>
                                          </p:val>
                                        </p:tav>
                                        <p:tav tm="100000">
                                          <p:val>
                                            <p:strVal val="#ppt_x"/>
                                          </p:val>
                                        </p:tav>
                                      </p:tavLst>
                                    </p:anim>
                                    <p:anim calcmode="lin" valueType="num">
                                      <p:cBhvr additive="base">
                                        <p:cTn id="50" dur="1000" fill="hold"/>
                                        <p:tgtEl>
                                          <p:spTgt spid="58"/>
                                        </p:tgtEl>
                                        <p:attrNameLst>
                                          <p:attrName>ppt_y</p:attrName>
                                        </p:attrNameLst>
                                      </p:cBhvr>
                                      <p:tavLst>
                                        <p:tav tm="0">
                                          <p:val>
                                            <p:strVal val="0-#ppt_h/2"/>
                                          </p:val>
                                        </p:tav>
                                        <p:tav tm="100000">
                                          <p:val>
                                            <p:strVal val="#ppt_y"/>
                                          </p:val>
                                        </p:tav>
                                      </p:tavLst>
                                    </p:anim>
                                  </p:childTnLst>
                                </p:cTn>
                              </p:par>
                              <p:par>
                                <p:cTn id="51" presetID="10" presetClass="entr" presetSubtype="0" fill="hold" grpId="1" nodeType="withEffect">
                                  <p:stCondLst>
                                    <p:cond delay="0"/>
                                  </p:stCondLst>
                                  <p:childTnLst>
                                    <p:set>
                                      <p:cBhvr>
                                        <p:cTn id="52" dur="1" fill="hold">
                                          <p:stCondLst>
                                            <p:cond delay="0"/>
                                          </p:stCondLst>
                                        </p:cTn>
                                        <p:tgtEl>
                                          <p:spTgt spid="59">
                                            <p:txEl>
                                              <p:pRg st="0" end="0"/>
                                            </p:txEl>
                                          </p:spTgt>
                                        </p:tgtEl>
                                        <p:attrNameLst>
                                          <p:attrName>style.visibility</p:attrName>
                                        </p:attrNameLst>
                                      </p:cBhvr>
                                      <p:to>
                                        <p:strVal val="visible"/>
                                      </p:to>
                                    </p:set>
                                    <p:animEffect transition="in" filter="fade">
                                      <p:cBhvr>
                                        <p:cTn id="53" dur="1000"/>
                                        <p:tgtEl>
                                          <p:spTgt spid="59">
                                            <p:txEl>
                                              <p:pRg st="0" end="0"/>
                                            </p:txEl>
                                          </p:spTgt>
                                        </p:tgtEl>
                                      </p:cBhvr>
                                    </p:animEffect>
                                  </p:childTnLst>
                                </p:cTn>
                              </p:par>
                              <p:par>
                                <p:cTn id="54" presetID="10" presetClass="entr" presetSubtype="0" fill="hold" grpId="1" nodeType="withEffect">
                                  <p:stCondLst>
                                    <p:cond delay="0"/>
                                  </p:stCondLst>
                                  <p:childTnLst>
                                    <p:set>
                                      <p:cBhvr>
                                        <p:cTn id="55" dur="1" fill="hold">
                                          <p:stCondLst>
                                            <p:cond delay="0"/>
                                          </p:stCondLst>
                                        </p:cTn>
                                        <p:tgtEl>
                                          <p:spTgt spid="58"/>
                                        </p:tgtEl>
                                        <p:attrNameLst>
                                          <p:attrName>style.visibility</p:attrName>
                                        </p:attrNameLst>
                                      </p:cBhvr>
                                      <p:to>
                                        <p:strVal val="visible"/>
                                      </p:to>
                                    </p:set>
                                    <p:animEffect transition="in" filter="fade">
                                      <p:cBhvr>
                                        <p:cTn id="56" dur="1000"/>
                                        <p:tgtEl>
                                          <p:spTgt spid="58"/>
                                        </p:tgtEl>
                                      </p:cBhvr>
                                    </p:animEffect>
                                  </p:childTnLst>
                                </p:cTn>
                              </p:par>
                            </p:childTnLst>
                          </p:cTn>
                        </p:par>
                        <p:par>
                          <p:cTn id="57" fill="hold">
                            <p:stCondLst>
                              <p:cond delay="4500"/>
                            </p:stCondLst>
                            <p:childTnLst>
                              <p:par>
                                <p:cTn id="58" presetID="10" presetClass="entr" presetSubtype="0" fill="hold" grpId="0" nodeType="afterEffect">
                                  <p:stCondLst>
                                    <p:cond delay="250"/>
                                  </p:stCondLst>
                                  <p:childTnLst>
                                    <p:set>
                                      <p:cBhvr>
                                        <p:cTn id="59" dur="1" fill="hold">
                                          <p:stCondLst>
                                            <p:cond delay="0"/>
                                          </p:stCondLst>
                                        </p:cTn>
                                        <p:tgtEl>
                                          <p:spTgt spid="60"/>
                                        </p:tgtEl>
                                        <p:attrNameLst>
                                          <p:attrName>style.visibility</p:attrName>
                                        </p:attrNameLst>
                                      </p:cBhvr>
                                      <p:to>
                                        <p:strVal val="visible"/>
                                      </p:to>
                                    </p:set>
                                    <p:animEffect transition="in" filter="fade">
                                      <p:cBhvr>
                                        <p:cTn id="6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7" grpId="1" animBg="1"/>
      <p:bldP spid="38" grpId="0" build="p">
        <p:tmplLst>
          <p:tmpl lvl="1">
            <p:tnLst>
              <p:par>
                <p:cTn presetID="2" presetClass="entr" presetSubtype="1" decel="100000" fill="hold" nodeType="with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1000" fill="hold"/>
                        <p:tgtEl>
                          <p:spTgt spid="38"/>
                        </p:tgtEl>
                        <p:attrNameLst>
                          <p:attrName>ppt_x</p:attrName>
                        </p:attrNameLst>
                      </p:cBhvr>
                      <p:tavLst>
                        <p:tav tm="0">
                          <p:val>
                            <p:strVal val="#ppt_x"/>
                          </p:val>
                        </p:tav>
                        <p:tav tm="100000">
                          <p:val>
                            <p:strVal val="#ppt_x"/>
                          </p:val>
                        </p:tav>
                      </p:tavLst>
                    </p:anim>
                    <p:anim calcmode="lin" valueType="num">
                      <p:cBhvr additive="base">
                        <p:cTn dur="1000" fill="hold"/>
                        <p:tgtEl>
                          <p:spTgt spid="38"/>
                        </p:tgtEl>
                        <p:attrNameLst>
                          <p:attrName>ppt_y</p:attrName>
                        </p:attrNameLst>
                      </p:cBhvr>
                      <p:tavLst>
                        <p:tav tm="0">
                          <p:val>
                            <p:strVal val="0-#ppt_h/2"/>
                          </p:val>
                        </p:tav>
                        <p:tav tm="100000">
                          <p:val>
                            <p:strVal val="#ppt_y"/>
                          </p:val>
                        </p:tav>
                      </p:tavLst>
                    </p:anim>
                  </p:childTnLst>
                </p:cTn>
              </p:par>
            </p:tnLst>
          </p:tmpl>
        </p:tmplLst>
      </p:bldP>
      <p:bldP spid="38" grpId="1" build="p">
        <p:tmplLst>
          <p:tmpl lvl="1">
            <p:tnLst>
              <p:par>
                <p:cTn presetID="10" presetClass="entr" presetSubtype="0" fill="hold" nodeType="with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fade">
                      <p:cBhvr>
                        <p:cTn dur="1000"/>
                        <p:tgtEl>
                          <p:spTgt spid="38"/>
                        </p:tgtEl>
                      </p:cBhvr>
                    </p:animEffect>
                  </p:childTnLst>
                </p:cTn>
              </p:par>
            </p:tnLst>
          </p:tmpl>
        </p:tmplLst>
      </p:bldP>
      <p:bldP spid="39" grpId="0">
        <p:tmplLst>
          <p:tmpl>
            <p:tnLst>
              <p:par>
                <p:cTn presetID="10" presetClass="entr" presetSubtype="0" fill="hold" nodeType="afterEffect">
                  <p:stCondLst>
                    <p:cond delay="250"/>
                  </p:stCondLst>
                  <p:childTnLst>
                    <p:set>
                      <p:cBhvr>
                        <p:cTn dur="1" fill="hold">
                          <p:stCondLst>
                            <p:cond delay="0"/>
                          </p:stCondLst>
                        </p:cTn>
                        <p:tgtEl>
                          <p:spTgt spid="39"/>
                        </p:tgtEl>
                        <p:attrNameLst>
                          <p:attrName>style.visibility</p:attrName>
                        </p:attrNameLst>
                      </p:cBhvr>
                      <p:to>
                        <p:strVal val="visible"/>
                      </p:to>
                    </p:set>
                    <p:animEffect transition="in" filter="fade">
                      <p:cBhvr>
                        <p:cTn dur="500"/>
                        <p:tgtEl>
                          <p:spTgt spid="39"/>
                        </p:tgtEl>
                      </p:cBhvr>
                    </p:animEffect>
                  </p:childTnLst>
                </p:cTn>
              </p:par>
            </p:tnLst>
          </p:tmpl>
        </p:tmplLst>
      </p:bldP>
      <p:bldP spid="54" grpId="0" animBg="1"/>
      <p:bldP spid="54" grpId="1" animBg="1"/>
      <p:bldP spid="55" grpId="0" build="p">
        <p:tmplLst>
          <p:tmpl lvl="1">
            <p:tnLst>
              <p:par>
                <p:cTn presetID="2" presetClass="entr" presetSubtype="1" decel="100000"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additive="base">
                        <p:cTn dur="1000" fill="hold"/>
                        <p:tgtEl>
                          <p:spTgt spid="55"/>
                        </p:tgtEl>
                        <p:attrNameLst>
                          <p:attrName>ppt_x</p:attrName>
                        </p:attrNameLst>
                      </p:cBhvr>
                      <p:tavLst>
                        <p:tav tm="0">
                          <p:val>
                            <p:strVal val="#ppt_x"/>
                          </p:val>
                        </p:tav>
                        <p:tav tm="100000">
                          <p:val>
                            <p:strVal val="#ppt_x"/>
                          </p:val>
                        </p:tav>
                      </p:tavLst>
                    </p:anim>
                    <p:anim calcmode="lin" valueType="num">
                      <p:cBhvr additive="base">
                        <p:cTn dur="1000" fill="hold"/>
                        <p:tgtEl>
                          <p:spTgt spid="55"/>
                        </p:tgtEl>
                        <p:attrNameLst>
                          <p:attrName>ppt_y</p:attrName>
                        </p:attrNameLst>
                      </p:cBhvr>
                      <p:tavLst>
                        <p:tav tm="0">
                          <p:val>
                            <p:strVal val="0-#ppt_h/2"/>
                          </p:val>
                        </p:tav>
                        <p:tav tm="100000">
                          <p:val>
                            <p:strVal val="#ppt_y"/>
                          </p:val>
                        </p:tav>
                      </p:tavLst>
                    </p:anim>
                  </p:childTnLst>
                </p:cTn>
              </p:par>
            </p:tnLst>
          </p:tmpl>
        </p:tmplLst>
      </p:bldP>
      <p:bldP spid="55" grpId="1" build="p">
        <p:tmplLst>
          <p:tmpl lvl="1">
            <p:tnLst>
              <p:par>
                <p:cTn presetID="10" presetClass="entr" presetSubtype="0" fill="hold" nodeType="withEffect">
                  <p:stCondLst>
                    <p:cond delay="0"/>
                  </p:stCondLst>
                  <p:childTnLst>
                    <p:set>
                      <p:cBhvr>
                        <p:cTn dur="1" fill="hold">
                          <p:stCondLst>
                            <p:cond delay="0"/>
                          </p:stCondLst>
                        </p:cTn>
                        <p:tgtEl>
                          <p:spTgt spid="55"/>
                        </p:tgtEl>
                        <p:attrNameLst>
                          <p:attrName>style.visibility</p:attrName>
                        </p:attrNameLst>
                      </p:cBhvr>
                      <p:to>
                        <p:strVal val="visible"/>
                      </p:to>
                    </p:set>
                    <p:animEffect transition="in" filter="fade">
                      <p:cBhvr>
                        <p:cTn dur="1000"/>
                        <p:tgtEl>
                          <p:spTgt spid="55"/>
                        </p:tgtEl>
                      </p:cBhvr>
                    </p:animEffect>
                  </p:childTnLst>
                </p:cTn>
              </p:par>
            </p:tnLst>
          </p:tmpl>
        </p:tmplLst>
      </p:bldP>
      <p:bldP spid="57" grpId="0">
        <p:tmplLst>
          <p:tmpl>
            <p:tnLst>
              <p:par>
                <p:cTn presetID="10" presetClass="entr" presetSubtype="0" fill="hold" nodeType="afterEffect">
                  <p:stCondLst>
                    <p:cond delay="250"/>
                  </p:stCondLst>
                  <p:childTnLst>
                    <p:set>
                      <p:cBhvr>
                        <p:cTn dur="1" fill="hold">
                          <p:stCondLst>
                            <p:cond delay="0"/>
                          </p:stCondLst>
                        </p:cTn>
                        <p:tgtEl>
                          <p:spTgt spid="57"/>
                        </p:tgtEl>
                        <p:attrNameLst>
                          <p:attrName>style.visibility</p:attrName>
                        </p:attrNameLst>
                      </p:cBhvr>
                      <p:to>
                        <p:strVal val="visible"/>
                      </p:to>
                    </p:set>
                    <p:animEffect transition="in" filter="fade">
                      <p:cBhvr>
                        <p:cTn dur="500"/>
                        <p:tgtEl>
                          <p:spTgt spid="57"/>
                        </p:tgtEl>
                      </p:cBhvr>
                    </p:animEffect>
                  </p:childTnLst>
                </p:cTn>
              </p:par>
            </p:tnLst>
          </p:tmpl>
        </p:tmplLst>
      </p:bldP>
      <p:bldP spid="58" grpId="0" animBg="1"/>
      <p:bldP spid="58" grpId="1" animBg="1"/>
      <p:bldP spid="59" grpId="0" build="p">
        <p:tmplLst>
          <p:tmpl lvl="1">
            <p:tnLst>
              <p:par>
                <p:cTn presetID="2" presetClass="entr" presetSubtype="1" decel="100000"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 calcmode="lin" valueType="num">
                      <p:cBhvr additive="base">
                        <p:cTn dur="1000" fill="hold"/>
                        <p:tgtEl>
                          <p:spTgt spid="59"/>
                        </p:tgtEl>
                        <p:attrNameLst>
                          <p:attrName>ppt_x</p:attrName>
                        </p:attrNameLst>
                      </p:cBhvr>
                      <p:tavLst>
                        <p:tav tm="0">
                          <p:val>
                            <p:strVal val="#ppt_x"/>
                          </p:val>
                        </p:tav>
                        <p:tav tm="100000">
                          <p:val>
                            <p:strVal val="#ppt_x"/>
                          </p:val>
                        </p:tav>
                      </p:tavLst>
                    </p:anim>
                    <p:anim calcmode="lin" valueType="num">
                      <p:cBhvr additive="base">
                        <p:cTn dur="1000" fill="hold"/>
                        <p:tgtEl>
                          <p:spTgt spid="59"/>
                        </p:tgtEl>
                        <p:attrNameLst>
                          <p:attrName>ppt_y</p:attrName>
                        </p:attrNameLst>
                      </p:cBhvr>
                      <p:tavLst>
                        <p:tav tm="0">
                          <p:val>
                            <p:strVal val="0-#ppt_h/2"/>
                          </p:val>
                        </p:tav>
                        <p:tav tm="100000">
                          <p:val>
                            <p:strVal val="#ppt_y"/>
                          </p:val>
                        </p:tav>
                      </p:tavLst>
                    </p:anim>
                  </p:childTnLst>
                </p:cTn>
              </p:par>
            </p:tnLst>
          </p:tmpl>
        </p:tmplLst>
      </p:bldP>
      <p:bldP spid="59" grpId="1" build="p">
        <p:tmplLst>
          <p:tmpl lvl="1">
            <p:tnLst>
              <p:par>
                <p:cTn presetID="10" presetClass="entr" presetSubtype="0" fill="hold" nodeType="withEffect">
                  <p:stCondLst>
                    <p:cond delay="0"/>
                  </p:stCondLst>
                  <p:childTnLst>
                    <p:set>
                      <p:cBhvr>
                        <p:cTn dur="1" fill="hold">
                          <p:stCondLst>
                            <p:cond delay="0"/>
                          </p:stCondLst>
                        </p:cTn>
                        <p:tgtEl>
                          <p:spTgt spid="59"/>
                        </p:tgtEl>
                        <p:attrNameLst>
                          <p:attrName>style.visibility</p:attrName>
                        </p:attrNameLst>
                      </p:cBhvr>
                      <p:to>
                        <p:strVal val="visible"/>
                      </p:to>
                    </p:set>
                    <p:animEffect transition="in" filter="fade">
                      <p:cBhvr>
                        <p:cTn dur="1000"/>
                        <p:tgtEl>
                          <p:spTgt spid="59"/>
                        </p:tgtEl>
                      </p:cBhvr>
                    </p:animEffect>
                  </p:childTnLst>
                </p:cTn>
              </p:par>
            </p:tnLst>
          </p:tmpl>
        </p:tmplLst>
      </p:bldP>
      <p:bldP spid="60" grpId="0">
        <p:tmplLst>
          <p:tmpl>
            <p:tnLst>
              <p:par>
                <p:cTn presetID="10" presetClass="entr" presetSubtype="0" fill="hold" nodeType="afterEffect">
                  <p:stCondLst>
                    <p:cond delay="250"/>
                  </p:stCondLst>
                  <p:childTnLst>
                    <p:set>
                      <p:cBhvr>
                        <p:cTn dur="1" fill="hold">
                          <p:stCondLst>
                            <p:cond delay="0"/>
                          </p:stCondLst>
                        </p:cTn>
                        <p:tgtEl>
                          <p:spTgt spid="60"/>
                        </p:tgtEl>
                        <p:attrNameLst>
                          <p:attrName>style.visibility</p:attrName>
                        </p:attrNameLst>
                      </p:cBhvr>
                      <p:to>
                        <p:strVal val="visible"/>
                      </p:to>
                    </p:set>
                    <p:animEffect transition="in" filter="fade">
                      <p:cBhvr>
                        <p:cTn dur="500"/>
                        <p:tgtEl>
                          <p:spTgt spid="60"/>
                        </p:tgtEl>
                      </p:cBhvr>
                    </p:animEffec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4_Timeline-02">
    <p:spTree>
      <p:nvGrpSpPr>
        <p:cNvPr id="1" name=""/>
        <p:cNvGrpSpPr/>
        <p:nvPr/>
      </p:nvGrpSpPr>
      <p:grpSpPr>
        <a:xfrm>
          <a:off x="0" y="0"/>
          <a:ext cx="0" cy="0"/>
          <a:chOff x="0" y="0"/>
          <a:chExt cx="0" cy="0"/>
        </a:xfrm>
      </p:grpSpPr>
      <p:sp>
        <p:nvSpPr>
          <p:cNvPr id="37" name="Freeform: Shape 10"/>
          <p:cNvSpPr/>
          <p:nvPr userDrawn="1"/>
        </p:nvSpPr>
        <p:spPr>
          <a:xfrm rot="10800000">
            <a:off x="912939" y="2779825"/>
            <a:ext cx="2490722" cy="742494"/>
          </a:xfrm>
          <a:custGeom>
            <a:avLst/>
            <a:gdLst>
              <a:gd name="connsiteX0" fmla="*/ 3718316 w 3718316"/>
              <a:gd name="connsiteY0" fmla="*/ 1108444 h 1108444"/>
              <a:gd name="connsiteX1" fmla="*/ 0 w 3718316"/>
              <a:gd name="connsiteY1" fmla="*/ 1108444 h 1108444"/>
              <a:gd name="connsiteX2" fmla="*/ 0 w 3718316"/>
              <a:gd name="connsiteY2" fmla="*/ 202304 h 1108444"/>
              <a:gd name="connsiteX3" fmla="*/ 1751347 w 3718316"/>
              <a:gd name="connsiteY3" fmla="*/ 202304 h 1108444"/>
              <a:gd name="connsiteX4" fmla="*/ 1868683 w 3718316"/>
              <a:gd name="connsiteY4" fmla="*/ 0 h 1108444"/>
              <a:gd name="connsiteX5" fmla="*/ 1986019 w 3718316"/>
              <a:gd name="connsiteY5" fmla="*/ 202304 h 1108444"/>
              <a:gd name="connsiteX6" fmla="*/ 3718316 w 3718316"/>
              <a:gd name="connsiteY6" fmla="*/ 202304 h 1108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8316" h="1108444">
                <a:moveTo>
                  <a:pt x="3718316" y="1108444"/>
                </a:moveTo>
                <a:lnTo>
                  <a:pt x="0" y="1108444"/>
                </a:lnTo>
                <a:lnTo>
                  <a:pt x="0" y="202304"/>
                </a:lnTo>
                <a:lnTo>
                  <a:pt x="1751347" y="202304"/>
                </a:lnTo>
                <a:lnTo>
                  <a:pt x="1868683" y="0"/>
                </a:lnTo>
                <a:lnTo>
                  <a:pt x="1986019" y="202304"/>
                </a:lnTo>
                <a:lnTo>
                  <a:pt x="3718316" y="20230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38" name="Text Placeholder 5"/>
          <p:cNvSpPr>
            <a:spLocks noGrp="1"/>
          </p:cNvSpPr>
          <p:nvPr>
            <p:ph type="body" sz="quarter" idx="16" hasCustomPrompt="1"/>
          </p:nvPr>
        </p:nvSpPr>
        <p:spPr>
          <a:xfrm>
            <a:off x="984663" y="2879091"/>
            <a:ext cx="2299279" cy="372392"/>
          </a:xfrm>
        </p:spPr>
        <p:txBody>
          <a:bodyPr numCol="1" anchor="ctr">
            <a:noAutofit/>
          </a:bodyPr>
          <a:lstStyle>
            <a:lvl1pPr marL="0" indent="0" algn="ctr">
              <a:lnSpc>
                <a:spcPct val="100000"/>
              </a:lnSpc>
              <a:spcBef>
                <a:spcPts val="0"/>
              </a:spcBef>
              <a:buFontTx/>
              <a:buNone/>
              <a:defRPr sz="2200">
                <a:solidFill>
                  <a:schemeClr val="bg1"/>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Word</a:t>
            </a:r>
            <a:endParaRPr kumimoji="1" lang="ja-JP" altLang="en-US" dirty="0"/>
          </a:p>
        </p:txBody>
      </p:sp>
      <p:sp>
        <p:nvSpPr>
          <p:cNvPr id="39" name="Text Placeholder 5"/>
          <p:cNvSpPr>
            <a:spLocks noGrp="1"/>
          </p:cNvSpPr>
          <p:nvPr>
            <p:ph type="body" sz="quarter" idx="12" hasCustomPrompt="1"/>
          </p:nvPr>
        </p:nvSpPr>
        <p:spPr>
          <a:xfrm>
            <a:off x="912938" y="3822873"/>
            <a:ext cx="2490721" cy="2041359"/>
          </a:xfrm>
        </p:spPr>
        <p:txBody>
          <a:bodyPr anchor="t">
            <a:normAutofit/>
          </a:bodyPr>
          <a:lstStyle>
            <a:lvl1pPr marL="0" indent="0" algn="just">
              <a:lnSpc>
                <a:spcPct val="100000"/>
              </a:lnSpc>
              <a:spcBef>
                <a:spcPts val="0"/>
              </a:spcBef>
              <a:buFontTx/>
              <a:buNone/>
              <a:defRPr sz="1800"/>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endParaRPr kumimoji="1" lang="ja-JP" altLang="en-US" dirty="0"/>
          </a:p>
        </p:txBody>
      </p:sp>
      <p:cxnSp>
        <p:nvCxnSpPr>
          <p:cNvPr id="35" name="Straight Connector 34"/>
          <p:cNvCxnSpPr/>
          <p:nvPr userDrawn="1"/>
        </p:nvCxnSpPr>
        <p:spPr>
          <a:xfrm>
            <a:off x="-6349" y="3697004"/>
            <a:ext cx="209762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userDrawn="1"/>
        </p:nvCxnSpPr>
        <p:spPr>
          <a:xfrm>
            <a:off x="2239031" y="3697004"/>
            <a:ext cx="3780045"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userDrawn="1"/>
        </p:nvCxnSpPr>
        <p:spPr>
          <a:xfrm>
            <a:off x="6166836" y="3697004"/>
            <a:ext cx="3775813"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userDrawn="1"/>
        </p:nvCxnSpPr>
        <p:spPr>
          <a:xfrm>
            <a:off x="10090408" y="3697004"/>
            <a:ext cx="2101592"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1" name="Oval 50"/>
          <p:cNvSpPr/>
          <p:nvPr userDrawn="1"/>
        </p:nvSpPr>
        <p:spPr>
          <a:xfrm>
            <a:off x="9942648" y="3623852"/>
            <a:ext cx="147760" cy="146304"/>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2" name="Oval 51"/>
          <p:cNvSpPr/>
          <p:nvPr userDrawn="1"/>
        </p:nvSpPr>
        <p:spPr>
          <a:xfrm>
            <a:off x="6029292" y="3623852"/>
            <a:ext cx="147760" cy="146304"/>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3" name="Oval 52"/>
          <p:cNvSpPr/>
          <p:nvPr userDrawn="1"/>
        </p:nvSpPr>
        <p:spPr>
          <a:xfrm>
            <a:off x="2086163" y="3622228"/>
            <a:ext cx="147760" cy="146304"/>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4" name="Freeform: Shape 10"/>
          <p:cNvSpPr/>
          <p:nvPr userDrawn="1"/>
        </p:nvSpPr>
        <p:spPr>
          <a:xfrm>
            <a:off x="4850639" y="3888216"/>
            <a:ext cx="2490722" cy="742494"/>
          </a:xfrm>
          <a:custGeom>
            <a:avLst/>
            <a:gdLst>
              <a:gd name="connsiteX0" fmla="*/ 3718316 w 3718316"/>
              <a:gd name="connsiteY0" fmla="*/ 1108444 h 1108444"/>
              <a:gd name="connsiteX1" fmla="*/ 0 w 3718316"/>
              <a:gd name="connsiteY1" fmla="*/ 1108444 h 1108444"/>
              <a:gd name="connsiteX2" fmla="*/ 0 w 3718316"/>
              <a:gd name="connsiteY2" fmla="*/ 202304 h 1108444"/>
              <a:gd name="connsiteX3" fmla="*/ 1751347 w 3718316"/>
              <a:gd name="connsiteY3" fmla="*/ 202304 h 1108444"/>
              <a:gd name="connsiteX4" fmla="*/ 1868683 w 3718316"/>
              <a:gd name="connsiteY4" fmla="*/ 0 h 1108444"/>
              <a:gd name="connsiteX5" fmla="*/ 1986019 w 3718316"/>
              <a:gd name="connsiteY5" fmla="*/ 202304 h 1108444"/>
              <a:gd name="connsiteX6" fmla="*/ 3718316 w 3718316"/>
              <a:gd name="connsiteY6" fmla="*/ 202304 h 1108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8316" h="1108444">
                <a:moveTo>
                  <a:pt x="3718316" y="1108444"/>
                </a:moveTo>
                <a:lnTo>
                  <a:pt x="0" y="1108444"/>
                </a:lnTo>
                <a:lnTo>
                  <a:pt x="0" y="202304"/>
                </a:lnTo>
                <a:lnTo>
                  <a:pt x="1751347" y="202304"/>
                </a:lnTo>
                <a:lnTo>
                  <a:pt x="1868683" y="0"/>
                </a:lnTo>
                <a:lnTo>
                  <a:pt x="1986019" y="202304"/>
                </a:lnTo>
                <a:lnTo>
                  <a:pt x="3718316" y="20230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5" name="Text Placeholder 5"/>
          <p:cNvSpPr>
            <a:spLocks noGrp="1"/>
          </p:cNvSpPr>
          <p:nvPr>
            <p:ph type="body" sz="quarter" idx="17" hasCustomPrompt="1"/>
          </p:nvPr>
        </p:nvSpPr>
        <p:spPr>
          <a:xfrm>
            <a:off x="4922363" y="4148573"/>
            <a:ext cx="2299279" cy="372392"/>
          </a:xfrm>
        </p:spPr>
        <p:txBody>
          <a:bodyPr numCol="1" anchor="ctr">
            <a:noAutofit/>
          </a:bodyPr>
          <a:lstStyle>
            <a:lvl1pPr marL="0" indent="0" algn="ctr">
              <a:lnSpc>
                <a:spcPct val="100000"/>
              </a:lnSpc>
              <a:spcBef>
                <a:spcPts val="0"/>
              </a:spcBef>
              <a:buFontTx/>
              <a:buNone/>
              <a:defRPr sz="2200">
                <a:solidFill>
                  <a:schemeClr val="bg1"/>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Word</a:t>
            </a:r>
            <a:endParaRPr kumimoji="1" lang="ja-JP" altLang="en-US" dirty="0"/>
          </a:p>
        </p:txBody>
      </p:sp>
      <p:sp>
        <p:nvSpPr>
          <p:cNvPr id="57" name="Text Placeholder 5"/>
          <p:cNvSpPr>
            <a:spLocks noGrp="1"/>
          </p:cNvSpPr>
          <p:nvPr>
            <p:ph type="body" sz="quarter" idx="18" hasCustomPrompt="1"/>
          </p:nvPr>
        </p:nvSpPr>
        <p:spPr>
          <a:xfrm>
            <a:off x="4850640" y="1371600"/>
            <a:ext cx="2490721" cy="2041359"/>
          </a:xfrm>
        </p:spPr>
        <p:txBody>
          <a:bodyPr anchor="t">
            <a:normAutofit/>
          </a:bodyPr>
          <a:lstStyle>
            <a:lvl1pPr marL="0" indent="0" algn="just">
              <a:lnSpc>
                <a:spcPct val="100000"/>
              </a:lnSpc>
              <a:spcBef>
                <a:spcPts val="0"/>
              </a:spcBef>
              <a:buFontTx/>
              <a:buNone/>
              <a:defRPr sz="1800"/>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endParaRPr kumimoji="1" lang="ja-JP" altLang="en-US" dirty="0"/>
          </a:p>
        </p:txBody>
      </p:sp>
      <p:sp>
        <p:nvSpPr>
          <p:cNvPr id="58" name="Freeform: Shape 10"/>
          <p:cNvSpPr/>
          <p:nvPr userDrawn="1"/>
        </p:nvSpPr>
        <p:spPr>
          <a:xfrm rot="10800000">
            <a:off x="8761445" y="2799778"/>
            <a:ext cx="2490722" cy="742494"/>
          </a:xfrm>
          <a:custGeom>
            <a:avLst/>
            <a:gdLst>
              <a:gd name="connsiteX0" fmla="*/ 3718316 w 3718316"/>
              <a:gd name="connsiteY0" fmla="*/ 1108444 h 1108444"/>
              <a:gd name="connsiteX1" fmla="*/ 0 w 3718316"/>
              <a:gd name="connsiteY1" fmla="*/ 1108444 h 1108444"/>
              <a:gd name="connsiteX2" fmla="*/ 0 w 3718316"/>
              <a:gd name="connsiteY2" fmla="*/ 202304 h 1108444"/>
              <a:gd name="connsiteX3" fmla="*/ 1751347 w 3718316"/>
              <a:gd name="connsiteY3" fmla="*/ 202304 h 1108444"/>
              <a:gd name="connsiteX4" fmla="*/ 1868683 w 3718316"/>
              <a:gd name="connsiteY4" fmla="*/ 0 h 1108444"/>
              <a:gd name="connsiteX5" fmla="*/ 1986019 w 3718316"/>
              <a:gd name="connsiteY5" fmla="*/ 202304 h 1108444"/>
              <a:gd name="connsiteX6" fmla="*/ 3718316 w 3718316"/>
              <a:gd name="connsiteY6" fmla="*/ 202304 h 1108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18316" h="1108444">
                <a:moveTo>
                  <a:pt x="3718316" y="1108444"/>
                </a:moveTo>
                <a:lnTo>
                  <a:pt x="0" y="1108444"/>
                </a:lnTo>
                <a:lnTo>
                  <a:pt x="0" y="202304"/>
                </a:lnTo>
                <a:lnTo>
                  <a:pt x="1751347" y="202304"/>
                </a:lnTo>
                <a:lnTo>
                  <a:pt x="1868683" y="0"/>
                </a:lnTo>
                <a:lnTo>
                  <a:pt x="1986019" y="202304"/>
                </a:lnTo>
                <a:lnTo>
                  <a:pt x="3718316" y="20230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9" name="Text Placeholder 5"/>
          <p:cNvSpPr>
            <a:spLocks noGrp="1"/>
          </p:cNvSpPr>
          <p:nvPr>
            <p:ph type="body" sz="quarter" idx="19" hasCustomPrompt="1"/>
          </p:nvPr>
        </p:nvSpPr>
        <p:spPr>
          <a:xfrm>
            <a:off x="8833169" y="2899044"/>
            <a:ext cx="2299279" cy="372392"/>
          </a:xfrm>
        </p:spPr>
        <p:txBody>
          <a:bodyPr numCol="1" anchor="ctr">
            <a:noAutofit/>
          </a:bodyPr>
          <a:lstStyle>
            <a:lvl1pPr marL="0" indent="0" algn="ctr">
              <a:lnSpc>
                <a:spcPct val="100000"/>
              </a:lnSpc>
              <a:spcBef>
                <a:spcPts val="0"/>
              </a:spcBef>
              <a:buFontTx/>
              <a:buNone/>
              <a:defRPr sz="2200">
                <a:solidFill>
                  <a:schemeClr val="bg1"/>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Word</a:t>
            </a:r>
            <a:endParaRPr kumimoji="1" lang="ja-JP" altLang="en-US" dirty="0"/>
          </a:p>
        </p:txBody>
      </p:sp>
      <p:sp>
        <p:nvSpPr>
          <p:cNvPr id="60" name="Text Placeholder 5"/>
          <p:cNvSpPr>
            <a:spLocks noGrp="1"/>
          </p:cNvSpPr>
          <p:nvPr>
            <p:ph type="body" sz="quarter" idx="20" hasCustomPrompt="1"/>
          </p:nvPr>
        </p:nvSpPr>
        <p:spPr>
          <a:xfrm>
            <a:off x="8771167" y="3822873"/>
            <a:ext cx="2490721" cy="2041359"/>
          </a:xfrm>
        </p:spPr>
        <p:txBody>
          <a:bodyPr anchor="t">
            <a:normAutofit/>
          </a:bodyPr>
          <a:lstStyle>
            <a:lvl1pPr marL="0" indent="0" algn="just">
              <a:lnSpc>
                <a:spcPct val="100000"/>
              </a:lnSpc>
              <a:spcBef>
                <a:spcPts val="0"/>
              </a:spcBef>
              <a:buFontTx/>
              <a:buNone/>
              <a:defRPr sz="1800"/>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endParaRPr kumimoji="1" lang="ja-JP" altLang="en-US" dirty="0"/>
          </a:p>
        </p:txBody>
      </p:sp>
      <p:sp>
        <p:nvSpPr>
          <p:cNvPr id="3" name="Title 2"/>
          <p:cNvSpPr>
            <a:spLocks noGrp="1"/>
          </p:cNvSpPr>
          <p:nvPr>
            <p:ph type="title" hasCustomPrompt="1"/>
          </p:nvPr>
        </p:nvSpPr>
        <p:spPr>
          <a:xfrm>
            <a:off x="623944" y="308331"/>
            <a:ext cx="10729856" cy="492443"/>
          </a:xfrm>
        </p:spPr>
        <p:txBody>
          <a:bodyPr/>
          <a:lstStyle>
            <a:lvl1pPr>
              <a:defRPr baseline="0"/>
            </a:lvl1pPr>
          </a:lstStyle>
          <a:p>
            <a:r>
              <a:rPr lang="en-US" dirty="0"/>
              <a:t>Timeline slide animated</a:t>
            </a:r>
          </a:p>
        </p:txBody>
      </p:sp>
      <p:sp>
        <p:nvSpPr>
          <p:cNvPr id="5" name="Slide Number Placeholder 4"/>
          <p:cNvSpPr>
            <a:spLocks noGrp="1"/>
          </p:cNvSpPr>
          <p:nvPr>
            <p:ph type="sldNum" sz="quarter" idx="21"/>
          </p:nvPr>
        </p:nvSpPr>
        <p:spPr/>
        <p:txBody>
          <a:bodyPr/>
          <a:lstStyle/>
          <a:p>
            <a:fld id="{8DB25720-E394-436F-88E1-A447D9B71887}" type="slidenum">
              <a:rPr lang="en-US" smtClean="0"/>
              <a:pPr/>
              <a:t>‹#›</a:t>
            </a:fld>
            <a:endParaRPr lang="en-US" dirty="0"/>
          </a:p>
        </p:txBody>
      </p:sp>
    </p:spTree>
    <p:extLst>
      <p:ext uri="{BB962C8B-B14F-4D97-AF65-F5344CB8AC3E}">
        <p14:creationId xmlns:p14="http://schemas.microsoft.com/office/powerpoint/2010/main" val="367936174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8">
                                            <p:txEl>
                                              <p:pRg st="0" end="0"/>
                                            </p:txEl>
                                          </p:spTgt>
                                        </p:tgtEl>
                                        <p:attrNameLst>
                                          <p:attrName>style.visibility</p:attrName>
                                        </p:attrNameLst>
                                      </p:cBhvr>
                                      <p:to>
                                        <p:strVal val="visible"/>
                                      </p:to>
                                    </p:set>
                                    <p:anim calcmode="lin" valueType="num">
                                      <p:cBhvr additive="base">
                                        <p:cTn id="7" dur="10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8">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1000" fill="hold"/>
                                        <p:tgtEl>
                                          <p:spTgt spid="37"/>
                                        </p:tgtEl>
                                        <p:attrNameLst>
                                          <p:attrName>ppt_x</p:attrName>
                                        </p:attrNameLst>
                                      </p:cBhvr>
                                      <p:tavLst>
                                        <p:tav tm="0">
                                          <p:val>
                                            <p:strVal val="#ppt_x"/>
                                          </p:val>
                                        </p:tav>
                                        <p:tav tm="100000">
                                          <p:val>
                                            <p:strVal val="#ppt_x"/>
                                          </p:val>
                                        </p:tav>
                                      </p:tavLst>
                                    </p:anim>
                                    <p:anim calcmode="lin" valueType="num">
                                      <p:cBhvr additive="base">
                                        <p:cTn id="12" dur="1000" fill="hold"/>
                                        <p:tgtEl>
                                          <p:spTgt spid="37"/>
                                        </p:tgtEl>
                                        <p:attrNameLst>
                                          <p:attrName>ppt_y</p:attrName>
                                        </p:attrNameLst>
                                      </p:cBhvr>
                                      <p:tavLst>
                                        <p:tav tm="0">
                                          <p:val>
                                            <p:strVal val="0-#ppt_h/2"/>
                                          </p:val>
                                        </p:tav>
                                        <p:tav tm="100000">
                                          <p:val>
                                            <p:strVal val="#ppt_y"/>
                                          </p:val>
                                        </p:tav>
                                      </p:tavLst>
                                    </p:anim>
                                  </p:childTnLst>
                                </p:cTn>
                              </p:par>
                              <p:par>
                                <p:cTn id="13" presetID="10" presetClass="entr" presetSubtype="0" fill="hold" grpId="1" nodeType="withEffect">
                                  <p:stCondLst>
                                    <p:cond delay="0"/>
                                  </p:stCondLst>
                                  <p:childTnLst>
                                    <p:set>
                                      <p:cBhvr>
                                        <p:cTn id="14" dur="1" fill="hold">
                                          <p:stCondLst>
                                            <p:cond delay="0"/>
                                          </p:stCondLst>
                                        </p:cTn>
                                        <p:tgtEl>
                                          <p:spTgt spid="38">
                                            <p:txEl>
                                              <p:pRg st="0" end="0"/>
                                            </p:txEl>
                                          </p:spTgt>
                                        </p:tgtEl>
                                        <p:attrNameLst>
                                          <p:attrName>style.visibility</p:attrName>
                                        </p:attrNameLst>
                                      </p:cBhvr>
                                      <p:to>
                                        <p:strVal val="visible"/>
                                      </p:to>
                                    </p:set>
                                    <p:animEffect transition="in" filter="fade">
                                      <p:cBhvr>
                                        <p:cTn id="15" dur="1000"/>
                                        <p:tgtEl>
                                          <p:spTgt spid="38">
                                            <p:txEl>
                                              <p:pRg st="0" end="0"/>
                                            </p:txEl>
                                          </p:spTgt>
                                        </p:tgtEl>
                                      </p:cBhvr>
                                    </p:animEffect>
                                  </p:childTnLst>
                                </p:cTn>
                              </p:par>
                              <p:par>
                                <p:cTn id="16" presetID="10" presetClass="entr" presetSubtype="0" fill="hold" grpId="1" nodeType="with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1000"/>
                                        <p:tgtEl>
                                          <p:spTgt spid="37"/>
                                        </p:tgtEl>
                                      </p:cBhvr>
                                    </p:animEffect>
                                  </p:childTnLst>
                                </p:cTn>
                              </p:par>
                            </p:childTnLst>
                          </p:cTn>
                        </p:par>
                        <p:par>
                          <p:cTn id="19" fill="hold">
                            <p:stCondLst>
                              <p:cond delay="1000"/>
                            </p:stCondLst>
                            <p:childTnLst>
                              <p:par>
                                <p:cTn id="20" presetID="10" presetClass="entr" presetSubtype="0" fill="hold" grpId="0" nodeType="afterEffect">
                                  <p:stCondLst>
                                    <p:cond delay="25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childTnLst>
                          </p:cTn>
                        </p:par>
                        <p:par>
                          <p:cTn id="23" fill="hold">
                            <p:stCondLst>
                              <p:cond delay="1750"/>
                            </p:stCondLst>
                            <p:childTnLst>
                              <p:par>
                                <p:cTn id="24" presetID="2" presetClass="entr" presetSubtype="1" decel="100000" fill="hold" grpId="0" nodeType="afterEffect">
                                  <p:stCondLst>
                                    <p:cond delay="0"/>
                                  </p:stCondLst>
                                  <p:childTnLst>
                                    <p:set>
                                      <p:cBhvr>
                                        <p:cTn id="25" dur="1" fill="hold">
                                          <p:stCondLst>
                                            <p:cond delay="0"/>
                                          </p:stCondLst>
                                        </p:cTn>
                                        <p:tgtEl>
                                          <p:spTgt spid="55">
                                            <p:txEl>
                                              <p:pRg st="0" end="0"/>
                                            </p:txEl>
                                          </p:spTgt>
                                        </p:tgtEl>
                                        <p:attrNameLst>
                                          <p:attrName>style.visibility</p:attrName>
                                        </p:attrNameLst>
                                      </p:cBhvr>
                                      <p:to>
                                        <p:strVal val="visible"/>
                                      </p:to>
                                    </p:set>
                                    <p:anim calcmode="lin" valueType="num">
                                      <p:cBhvr additive="base">
                                        <p:cTn id="26" dur="1000" fill="hold"/>
                                        <p:tgtEl>
                                          <p:spTgt spid="55">
                                            <p:txEl>
                                              <p:pRg st="0" end="0"/>
                                            </p:txEl>
                                          </p:spTgt>
                                        </p:tgtEl>
                                        <p:attrNameLst>
                                          <p:attrName>ppt_x</p:attrName>
                                        </p:attrNameLst>
                                      </p:cBhvr>
                                      <p:tavLst>
                                        <p:tav tm="0">
                                          <p:val>
                                            <p:strVal val="#ppt_x"/>
                                          </p:val>
                                        </p:tav>
                                        <p:tav tm="100000">
                                          <p:val>
                                            <p:strVal val="#ppt_x"/>
                                          </p:val>
                                        </p:tav>
                                      </p:tavLst>
                                    </p:anim>
                                    <p:anim calcmode="lin" valueType="num">
                                      <p:cBhvr additive="base">
                                        <p:cTn id="27" dur="1000" fill="hold"/>
                                        <p:tgtEl>
                                          <p:spTgt spid="55">
                                            <p:txEl>
                                              <p:pRg st="0" end="0"/>
                                            </p:txEl>
                                          </p:spTgt>
                                        </p:tgtEl>
                                        <p:attrNameLst>
                                          <p:attrName>ppt_y</p:attrName>
                                        </p:attrNameLst>
                                      </p:cBhvr>
                                      <p:tavLst>
                                        <p:tav tm="0">
                                          <p:val>
                                            <p:strVal val="0-#ppt_h/2"/>
                                          </p:val>
                                        </p:tav>
                                        <p:tav tm="100000">
                                          <p:val>
                                            <p:strVal val="#ppt_y"/>
                                          </p:val>
                                        </p:tav>
                                      </p:tavLst>
                                    </p:anim>
                                  </p:childTnLst>
                                </p:cTn>
                              </p:par>
                              <p:par>
                                <p:cTn id="28" presetID="2" presetClass="entr" presetSubtype="1" decel="100000" fill="hold" grpId="0" nodeType="withEffect">
                                  <p:stCondLst>
                                    <p:cond delay="0"/>
                                  </p:stCondLst>
                                  <p:childTnLst>
                                    <p:set>
                                      <p:cBhvr>
                                        <p:cTn id="29" dur="1" fill="hold">
                                          <p:stCondLst>
                                            <p:cond delay="0"/>
                                          </p:stCondLst>
                                        </p:cTn>
                                        <p:tgtEl>
                                          <p:spTgt spid="54"/>
                                        </p:tgtEl>
                                        <p:attrNameLst>
                                          <p:attrName>style.visibility</p:attrName>
                                        </p:attrNameLst>
                                      </p:cBhvr>
                                      <p:to>
                                        <p:strVal val="visible"/>
                                      </p:to>
                                    </p:set>
                                    <p:anim calcmode="lin" valueType="num">
                                      <p:cBhvr additive="base">
                                        <p:cTn id="30" dur="1000" fill="hold"/>
                                        <p:tgtEl>
                                          <p:spTgt spid="54"/>
                                        </p:tgtEl>
                                        <p:attrNameLst>
                                          <p:attrName>ppt_x</p:attrName>
                                        </p:attrNameLst>
                                      </p:cBhvr>
                                      <p:tavLst>
                                        <p:tav tm="0">
                                          <p:val>
                                            <p:strVal val="#ppt_x"/>
                                          </p:val>
                                        </p:tav>
                                        <p:tav tm="100000">
                                          <p:val>
                                            <p:strVal val="#ppt_x"/>
                                          </p:val>
                                        </p:tav>
                                      </p:tavLst>
                                    </p:anim>
                                    <p:anim calcmode="lin" valueType="num">
                                      <p:cBhvr additive="base">
                                        <p:cTn id="31" dur="1000" fill="hold"/>
                                        <p:tgtEl>
                                          <p:spTgt spid="54"/>
                                        </p:tgtEl>
                                        <p:attrNameLst>
                                          <p:attrName>ppt_y</p:attrName>
                                        </p:attrNameLst>
                                      </p:cBhvr>
                                      <p:tavLst>
                                        <p:tav tm="0">
                                          <p:val>
                                            <p:strVal val="0-#ppt_h/2"/>
                                          </p:val>
                                        </p:tav>
                                        <p:tav tm="100000">
                                          <p:val>
                                            <p:strVal val="#ppt_y"/>
                                          </p:val>
                                        </p:tav>
                                      </p:tavLst>
                                    </p:anim>
                                  </p:childTnLst>
                                </p:cTn>
                              </p:par>
                              <p:par>
                                <p:cTn id="32" presetID="10" presetClass="entr" presetSubtype="0" fill="hold" grpId="1" nodeType="withEffect">
                                  <p:stCondLst>
                                    <p:cond delay="0"/>
                                  </p:stCondLst>
                                  <p:childTnLst>
                                    <p:set>
                                      <p:cBhvr>
                                        <p:cTn id="33" dur="1" fill="hold">
                                          <p:stCondLst>
                                            <p:cond delay="0"/>
                                          </p:stCondLst>
                                        </p:cTn>
                                        <p:tgtEl>
                                          <p:spTgt spid="55">
                                            <p:txEl>
                                              <p:pRg st="0" end="0"/>
                                            </p:txEl>
                                          </p:spTgt>
                                        </p:tgtEl>
                                        <p:attrNameLst>
                                          <p:attrName>style.visibility</p:attrName>
                                        </p:attrNameLst>
                                      </p:cBhvr>
                                      <p:to>
                                        <p:strVal val="visible"/>
                                      </p:to>
                                    </p:set>
                                    <p:animEffect transition="in" filter="fade">
                                      <p:cBhvr>
                                        <p:cTn id="34" dur="1000"/>
                                        <p:tgtEl>
                                          <p:spTgt spid="55">
                                            <p:txEl>
                                              <p:pRg st="0" end="0"/>
                                            </p:txEl>
                                          </p:spTgt>
                                        </p:tgtEl>
                                      </p:cBhvr>
                                    </p:animEffect>
                                  </p:childTnLst>
                                </p:cTn>
                              </p:par>
                              <p:par>
                                <p:cTn id="35" presetID="10" presetClass="entr" presetSubtype="0" fill="hold" grpId="1" nodeType="with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fade">
                                      <p:cBhvr>
                                        <p:cTn id="37" dur="1000"/>
                                        <p:tgtEl>
                                          <p:spTgt spid="54"/>
                                        </p:tgtEl>
                                      </p:cBhvr>
                                    </p:animEffect>
                                  </p:childTnLst>
                                </p:cTn>
                              </p:par>
                            </p:childTnLst>
                          </p:cTn>
                        </p:par>
                        <p:par>
                          <p:cTn id="38" fill="hold">
                            <p:stCondLst>
                              <p:cond delay="2750"/>
                            </p:stCondLst>
                            <p:childTnLst>
                              <p:par>
                                <p:cTn id="39" presetID="10" presetClass="entr" presetSubtype="0" fill="hold" grpId="0" nodeType="afterEffect">
                                  <p:stCondLst>
                                    <p:cond delay="250"/>
                                  </p:stCondLst>
                                  <p:childTnLst>
                                    <p:set>
                                      <p:cBhvr>
                                        <p:cTn id="40" dur="1" fill="hold">
                                          <p:stCondLst>
                                            <p:cond delay="0"/>
                                          </p:stCondLst>
                                        </p:cTn>
                                        <p:tgtEl>
                                          <p:spTgt spid="57"/>
                                        </p:tgtEl>
                                        <p:attrNameLst>
                                          <p:attrName>style.visibility</p:attrName>
                                        </p:attrNameLst>
                                      </p:cBhvr>
                                      <p:to>
                                        <p:strVal val="visible"/>
                                      </p:to>
                                    </p:set>
                                    <p:animEffect transition="in" filter="fade">
                                      <p:cBhvr>
                                        <p:cTn id="41" dur="500"/>
                                        <p:tgtEl>
                                          <p:spTgt spid="57"/>
                                        </p:tgtEl>
                                      </p:cBhvr>
                                    </p:animEffect>
                                  </p:childTnLst>
                                </p:cTn>
                              </p:par>
                            </p:childTnLst>
                          </p:cTn>
                        </p:par>
                        <p:par>
                          <p:cTn id="42" fill="hold">
                            <p:stCondLst>
                              <p:cond delay="3500"/>
                            </p:stCondLst>
                            <p:childTnLst>
                              <p:par>
                                <p:cTn id="43" presetID="2" presetClass="entr" presetSubtype="1" decel="100000" fill="hold" grpId="0" nodeType="afterEffect">
                                  <p:stCondLst>
                                    <p:cond delay="0"/>
                                  </p:stCondLst>
                                  <p:childTnLst>
                                    <p:set>
                                      <p:cBhvr>
                                        <p:cTn id="44" dur="1" fill="hold">
                                          <p:stCondLst>
                                            <p:cond delay="0"/>
                                          </p:stCondLst>
                                        </p:cTn>
                                        <p:tgtEl>
                                          <p:spTgt spid="59">
                                            <p:txEl>
                                              <p:pRg st="0" end="0"/>
                                            </p:txEl>
                                          </p:spTgt>
                                        </p:tgtEl>
                                        <p:attrNameLst>
                                          <p:attrName>style.visibility</p:attrName>
                                        </p:attrNameLst>
                                      </p:cBhvr>
                                      <p:to>
                                        <p:strVal val="visible"/>
                                      </p:to>
                                    </p:set>
                                    <p:anim calcmode="lin" valueType="num">
                                      <p:cBhvr additive="base">
                                        <p:cTn id="45" dur="1000" fill="hold"/>
                                        <p:tgtEl>
                                          <p:spTgt spid="59">
                                            <p:txEl>
                                              <p:pRg st="0" end="0"/>
                                            </p:txEl>
                                          </p:spTgt>
                                        </p:tgtEl>
                                        <p:attrNameLst>
                                          <p:attrName>ppt_x</p:attrName>
                                        </p:attrNameLst>
                                      </p:cBhvr>
                                      <p:tavLst>
                                        <p:tav tm="0">
                                          <p:val>
                                            <p:strVal val="#ppt_x"/>
                                          </p:val>
                                        </p:tav>
                                        <p:tav tm="100000">
                                          <p:val>
                                            <p:strVal val="#ppt_x"/>
                                          </p:val>
                                        </p:tav>
                                      </p:tavLst>
                                    </p:anim>
                                    <p:anim calcmode="lin" valueType="num">
                                      <p:cBhvr additive="base">
                                        <p:cTn id="46" dur="1000" fill="hold"/>
                                        <p:tgtEl>
                                          <p:spTgt spid="59">
                                            <p:txEl>
                                              <p:pRg st="0" end="0"/>
                                            </p:txEl>
                                          </p:spTgt>
                                        </p:tgtEl>
                                        <p:attrNameLst>
                                          <p:attrName>ppt_y</p:attrName>
                                        </p:attrNameLst>
                                      </p:cBhvr>
                                      <p:tavLst>
                                        <p:tav tm="0">
                                          <p:val>
                                            <p:strVal val="0-#ppt_h/2"/>
                                          </p:val>
                                        </p:tav>
                                        <p:tav tm="100000">
                                          <p:val>
                                            <p:strVal val="#ppt_y"/>
                                          </p:val>
                                        </p:tav>
                                      </p:tavLst>
                                    </p:anim>
                                  </p:childTnLst>
                                </p:cTn>
                              </p:par>
                              <p:par>
                                <p:cTn id="47" presetID="2" presetClass="entr" presetSubtype="1" decel="100000" fill="hold" grpId="0" nodeType="withEffect">
                                  <p:stCondLst>
                                    <p:cond delay="0"/>
                                  </p:stCondLst>
                                  <p:childTnLst>
                                    <p:set>
                                      <p:cBhvr>
                                        <p:cTn id="48" dur="1" fill="hold">
                                          <p:stCondLst>
                                            <p:cond delay="0"/>
                                          </p:stCondLst>
                                        </p:cTn>
                                        <p:tgtEl>
                                          <p:spTgt spid="58"/>
                                        </p:tgtEl>
                                        <p:attrNameLst>
                                          <p:attrName>style.visibility</p:attrName>
                                        </p:attrNameLst>
                                      </p:cBhvr>
                                      <p:to>
                                        <p:strVal val="visible"/>
                                      </p:to>
                                    </p:set>
                                    <p:anim calcmode="lin" valueType="num">
                                      <p:cBhvr additive="base">
                                        <p:cTn id="49" dur="1000" fill="hold"/>
                                        <p:tgtEl>
                                          <p:spTgt spid="58"/>
                                        </p:tgtEl>
                                        <p:attrNameLst>
                                          <p:attrName>ppt_x</p:attrName>
                                        </p:attrNameLst>
                                      </p:cBhvr>
                                      <p:tavLst>
                                        <p:tav tm="0">
                                          <p:val>
                                            <p:strVal val="#ppt_x"/>
                                          </p:val>
                                        </p:tav>
                                        <p:tav tm="100000">
                                          <p:val>
                                            <p:strVal val="#ppt_x"/>
                                          </p:val>
                                        </p:tav>
                                      </p:tavLst>
                                    </p:anim>
                                    <p:anim calcmode="lin" valueType="num">
                                      <p:cBhvr additive="base">
                                        <p:cTn id="50" dur="1000" fill="hold"/>
                                        <p:tgtEl>
                                          <p:spTgt spid="58"/>
                                        </p:tgtEl>
                                        <p:attrNameLst>
                                          <p:attrName>ppt_y</p:attrName>
                                        </p:attrNameLst>
                                      </p:cBhvr>
                                      <p:tavLst>
                                        <p:tav tm="0">
                                          <p:val>
                                            <p:strVal val="0-#ppt_h/2"/>
                                          </p:val>
                                        </p:tav>
                                        <p:tav tm="100000">
                                          <p:val>
                                            <p:strVal val="#ppt_y"/>
                                          </p:val>
                                        </p:tav>
                                      </p:tavLst>
                                    </p:anim>
                                  </p:childTnLst>
                                </p:cTn>
                              </p:par>
                              <p:par>
                                <p:cTn id="51" presetID="10" presetClass="entr" presetSubtype="0" fill="hold" grpId="1" nodeType="withEffect">
                                  <p:stCondLst>
                                    <p:cond delay="0"/>
                                  </p:stCondLst>
                                  <p:childTnLst>
                                    <p:set>
                                      <p:cBhvr>
                                        <p:cTn id="52" dur="1" fill="hold">
                                          <p:stCondLst>
                                            <p:cond delay="0"/>
                                          </p:stCondLst>
                                        </p:cTn>
                                        <p:tgtEl>
                                          <p:spTgt spid="59">
                                            <p:txEl>
                                              <p:pRg st="0" end="0"/>
                                            </p:txEl>
                                          </p:spTgt>
                                        </p:tgtEl>
                                        <p:attrNameLst>
                                          <p:attrName>style.visibility</p:attrName>
                                        </p:attrNameLst>
                                      </p:cBhvr>
                                      <p:to>
                                        <p:strVal val="visible"/>
                                      </p:to>
                                    </p:set>
                                    <p:animEffect transition="in" filter="fade">
                                      <p:cBhvr>
                                        <p:cTn id="53" dur="1000"/>
                                        <p:tgtEl>
                                          <p:spTgt spid="59">
                                            <p:txEl>
                                              <p:pRg st="0" end="0"/>
                                            </p:txEl>
                                          </p:spTgt>
                                        </p:tgtEl>
                                      </p:cBhvr>
                                    </p:animEffect>
                                  </p:childTnLst>
                                </p:cTn>
                              </p:par>
                              <p:par>
                                <p:cTn id="54" presetID="10" presetClass="entr" presetSubtype="0" fill="hold" grpId="1" nodeType="withEffect">
                                  <p:stCondLst>
                                    <p:cond delay="0"/>
                                  </p:stCondLst>
                                  <p:childTnLst>
                                    <p:set>
                                      <p:cBhvr>
                                        <p:cTn id="55" dur="1" fill="hold">
                                          <p:stCondLst>
                                            <p:cond delay="0"/>
                                          </p:stCondLst>
                                        </p:cTn>
                                        <p:tgtEl>
                                          <p:spTgt spid="58"/>
                                        </p:tgtEl>
                                        <p:attrNameLst>
                                          <p:attrName>style.visibility</p:attrName>
                                        </p:attrNameLst>
                                      </p:cBhvr>
                                      <p:to>
                                        <p:strVal val="visible"/>
                                      </p:to>
                                    </p:set>
                                    <p:animEffect transition="in" filter="fade">
                                      <p:cBhvr>
                                        <p:cTn id="56" dur="1000"/>
                                        <p:tgtEl>
                                          <p:spTgt spid="58"/>
                                        </p:tgtEl>
                                      </p:cBhvr>
                                    </p:animEffect>
                                  </p:childTnLst>
                                </p:cTn>
                              </p:par>
                            </p:childTnLst>
                          </p:cTn>
                        </p:par>
                        <p:par>
                          <p:cTn id="57" fill="hold">
                            <p:stCondLst>
                              <p:cond delay="4500"/>
                            </p:stCondLst>
                            <p:childTnLst>
                              <p:par>
                                <p:cTn id="58" presetID="10" presetClass="entr" presetSubtype="0" fill="hold" grpId="0" nodeType="afterEffect">
                                  <p:stCondLst>
                                    <p:cond delay="250"/>
                                  </p:stCondLst>
                                  <p:childTnLst>
                                    <p:set>
                                      <p:cBhvr>
                                        <p:cTn id="59" dur="1" fill="hold">
                                          <p:stCondLst>
                                            <p:cond delay="0"/>
                                          </p:stCondLst>
                                        </p:cTn>
                                        <p:tgtEl>
                                          <p:spTgt spid="60"/>
                                        </p:tgtEl>
                                        <p:attrNameLst>
                                          <p:attrName>style.visibility</p:attrName>
                                        </p:attrNameLst>
                                      </p:cBhvr>
                                      <p:to>
                                        <p:strVal val="visible"/>
                                      </p:to>
                                    </p:set>
                                    <p:animEffect transition="in" filter="fade">
                                      <p:cBhvr>
                                        <p:cTn id="6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7" grpId="1" animBg="1"/>
      <p:bldP spid="38" grpId="0" build="p">
        <p:tmplLst>
          <p:tmpl lvl="1">
            <p:tnLst>
              <p:par>
                <p:cTn presetID="2" presetClass="entr" presetSubtype="1" decel="100000" fill="hold" nodeType="with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1000" fill="hold"/>
                        <p:tgtEl>
                          <p:spTgt spid="38"/>
                        </p:tgtEl>
                        <p:attrNameLst>
                          <p:attrName>ppt_x</p:attrName>
                        </p:attrNameLst>
                      </p:cBhvr>
                      <p:tavLst>
                        <p:tav tm="0">
                          <p:val>
                            <p:strVal val="#ppt_x"/>
                          </p:val>
                        </p:tav>
                        <p:tav tm="100000">
                          <p:val>
                            <p:strVal val="#ppt_x"/>
                          </p:val>
                        </p:tav>
                      </p:tavLst>
                    </p:anim>
                    <p:anim calcmode="lin" valueType="num">
                      <p:cBhvr additive="base">
                        <p:cTn dur="1000" fill="hold"/>
                        <p:tgtEl>
                          <p:spTgt spid="38"/>
                        </p:tgtEl>
                        <p:attrNameLst>
                          <p:attrName>ppt_y</p:attrName>
                        </p:attrNameLst>
                      </p:cBhvr>
                      <p:tavLst>
                        <p:tav tm="0">
                          <p:val>
                            <p:strVal val="0-#ppt_h/2"/>
                          </p:val>
                        </p:tav>
                        <p:tav tm="100000">
                          <p:val>
                            <p:strVal val="#ppt_y"/>
                          </p:val>
                        </p:tav>
                      </p:tavLst>
                    </p:anim>
                  </p:childTnLst>
                </p:cTn>
              </p:par>
            </p:tnLst>
          </p:tmpl>
        </p:tmplLst>
      </p:bldP>
      <p:bldP spid="38" grpId="1" build="p">
        <p:tmplLst>
          <p:tmpl lvl="1">
            <p:tnLst>
              <p:par>
                <p:cTn presetID="10" presetClass="entr" presetSubtype="0" fill="hold" nodeType="with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fade">
                      <p:cBhvr>
                        <p:cTn dur="1000"/>
                        <p:tgtEl>
                          <p:spTgt spid="38"/>
                        </p:tgtEl>
                      </p:cBhvr>
                    </p:animEffect>
                  </p:childTnLst>
                </p:cTn>
              </p:par>
            </p:tnLst>
          </p:tmpl>
        </p:tmplLst>
      </p:bldP>
      <p:bldP spid="39" grpId="0">
        <p:tmplLst>
          <p:tmpl>
            <p:tnLst>
              <p:par>
                <p:cTn presetID="10" presetClass="entr" presetSubtype="0" fill="hold" nodeType="afterEffect">
                  <p:stCondLst>
                    <p:cond delay="250"/>
                  </p:stCondLst>
                  <p:childTnLst>
                    <p:set>
                      <p:cBhvr>
                        <p:cTn dur="1" fill="hold">
                          <p:stCondLst>
                            <p:cond delay="0"/>
                          </p:stCondLst>
                        </p:cTn>
                        <p:tgtEl>
                          <p:spTgt spid="39"/>
                        </p:tgtEl>
                        <p:attrNameLst>
                          <p:attrName>style.visibility</p:attrName>
                        </p:attrNameLst>
                      </p:cBhvr>
                      <p:to>
                        <p:strVal val="visible"/>
                      </p:to>
                    </p:set>
                    <p:animEffect transition="in" filter="fade">
                      <p:cBhvr>
                        <p:cTn dur="500"/>
                        <p:tgtEl>
                          <p:spTgt spid="39"/>
                        </p:tgtEl>
                      </p:cBhvr>
                    </p:animEffect>
                  </p:childTnLst>
                </p:cTn>
              </p:par>
            </p:tnLst>
          </p:tmpl>
        </p:tmplLst>
      </p:bldP>
      <p:bldP spid="54" grpId="0" animBg="1"/>
      <p:bldP spid="54" grpId="1" animBg="1"/>
      <p:bldP spid="55" grpId="0" build="p">
        <p:tmplLst>
          <p:tmpl lvl="1">
            <p:tnLst>
              <p:par>
                <p:cTn presetID="2" presetClass="entr" presetSubtype="1" decel="100000"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additive="base">
                        <p:cTn dur="1000" fill="hold"/>
                        <p:tgtEl>
                          <p:spTgt spid="55"/>
                        </p:tgtEl>
                        <p:attrNameLst>
                          <p:attrName>ppt_x</p:attrName>
                        </p:attrNameLst>
                      </p:cBhvr>
                      <p:tavLst>
                        <p:tav tm="0">
                          <p:val>
                            <p:strVal val="#ppt_x"/>
                          </p:val>
                        </p:tav>
                        <p:tav tm="100000">
                          <p:val>
                            <p:strVal val="#ppt_x"/>
                          </p:val>
                        </p:tav>
                      </p:tavLst>
                    </p:anim>
                    <p:anim calcmode="lin" valueType="num">
                      <p:cBhvr additive="base">
                        <p:cTn dur="1000" fill="hold"/>
                        <p:tgtEl>
                          <p:spTgt spid="55"/>
                        </p:tgtEl>
                        <p:attrNameLst>
                          <p:attrName>ppt_y</p:attrName>
                        </p:attrNameLst>
                      </p:cBhvr>
                      <p:tavLst>
                        <p:tav tm="0">
                          <p:val>
                            <p:strVal val="0-#ppt_h/2"/>
                          </p:val>
                        </p:tav>
                        <p:tav tm="100000">
                          <p:val>
                            <p:strVal val="#ppt_y"/>
                          </p:val>
                        </p:tav>
                      </p:tavLst>
                    </p:anim>
                  </p:childTnLst>
                </p:cTn>
              </p:par>
            </p:tnLst>
          </p:tmpl>
        </p:tmplLst>
      </p:bldP>
      <p:bldP spid="55" grpId="1" build="p">
        <p:tmplLst>
          <p:tmpl lvl="1">
            <p:tnLst>
              <p:par>
                <p:cTn presetID="10" presetClass="entr" presetSubtype="0" fill="hold" nodeType="withEffect">
                  <p:stCondLst>
                    <p:cond delay="0"/>
                  </p:stCondLst>
                  <p:childTnLst>
                    <p:set>
                      <p:cBhvr>
                        <p:cTn dur="1" fill="hold">
                          <p:stCondLst>
                            <p:cond delay="0"/>
                          </p:stCondLst>
                        </p:cTn>
                        <p:tgtEl>
                          <p:spTgt spid="55"/>
                        </p:tgtEl>
                        <p:attrNameLst>
                          <p:attrName>style.visibility</p:attrName>
                        </p:attrNameLst>
                      </p:cBhvr>
                      <p:to>
                        <p:strVal val="visible"/>
                      </p:to>
                    </p:set>
                    <p:animEffect transition="in" filter="fade">
                      <p:cBhvr>
                        <p:cTn dur="1000"/>
                        <p:tgtEl>
                          <p:spTgt spid="55"/>
                        </p:tgtEl>
                      </p:cBhvr>
                    </p:animEffect>
                  </p:childTnLst>
                </p:cTn>
              </p:par>
            </p:tnLst>
          </p:tmpl>
        </p:tmplLst>
      </p:bldP>
      <p:bldP spid="57" grpId="0">
        <p:tmplLst>
          <p:tmpl>
            <p:tnLst>
              <p:par>
                <p:cTn presetID="10" presetClass="entr" presetSubtype="0" fill="hold" nodeType="afterEffect">
                  <p:stCondLst>
                    <p:cond delay="250"/>
                  </p:stCondLst>
                  <p:childTnLst>
                    <p:set>
                      <p:cBhvr>
                        <p:cTn dur="1" fill="hold">
                          <p:stCondLst>
                            <p:cond delay="0"/>
                          </p:stCondLst>
                        </p:cTn>
                        <p:tgtEl>
                          <p:spTgt spid="57"/>
                        </p:tgtEl>
                        <p:attrNameLst>
                          <p:attrName>style.visibility</p:attrName>
                        </p:attrNameLst>
                      </p:cBhvr>
                      <p:to>
                        <p:strVal val="visible"/>
                      </p:to>
                    </p:set>
                    <p:animEffect transition="in" filter="fade">
                      <p:cBhvr>
                        <p:cTn dur="500"/>
                        <p:tgtEl>
                          <p:spTgt spid="57"/>
                        </p:tgtEl>
                      </p:cBhvr>
                    </p:animEffect>
                  </p:childTnLst>
                </p:cTn>
              </p:par>
            </p:tnLst>
          </p:tmpl>
        </p:tmplLst>
      </p:bldP>
      <p:bldP spid="58" grpId="0" animBg="1"/>
      <p:bldP spid="58" grpId="1" animBg="1"/>
      <p:bldP spid="59" grpId="0" build="p">
        <p:tmplLst>
          <p:tmpl lvl="1">
            <p:tnLst>
              <p:par>
                <p:cTn presetID="2" presetClass="entr" presetSubtype="1" decel="100000"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 calcmode="lin" valueType="num">
                      <p:cBhvr additive="base">
                        <p:cTn dur="1000" fill="hold"/>
                        <p:tgtEl>
                          <p:spTgt spid="59"/>
                        </p:tgtEl>
                        <p:attrNameLst>
                          <p:attrName>ppt_x</p:attrName>
                        </p:attrNameLst>
                      </p:cBhvr>
                      <p:tavLst>
                        <p:tav tm="0">
                          <p:val>
                            <p:strVal val="#ppt_x"/>
                          </p:val>
                        </p:tav>
                        <p:tav tm="100000">
                          <p:val>
                            <p:strVal val="#ppt_x"/>
                          </p:val>
                        </p:tav>
                      </p:tavLst>
                    </p:anim>
                    <p:anim calcmode="lin" valueType="num">
                      <p:cBhvr additive="base">
                        <p:cTn dur="1000" fill="hold"/>
                        <p:tgtEl>
                          <p:spTgt spid="59"/>
                        </p:tgtEl>
                        <p:attrNameLst>
                          <p:attrName>ppt_y</p:attrName>
                        </p:attrNameLst>
                      </p:cBhvr>
                      <p:tavLst>
                        <p:tav tm="0">
                          <p:val>
                            <p:strVal val="0-#ppt_h/2"/>
                          </p:val>
                        </p:tav>
                        <p:tav tm="100000">
                          <p:val>
                            <p:strVal val="#ppt_y"/>
                          </p:val>
                        </p:tav>
                      </p:tavLst>
                    </p:anim>
                  </p:childTnLst>
                </p:cTn>
              </p:par>
            </p:tnLst>
          </p:tmpl>
        </p:tmplLst>
      </p:bldP>
      <p:bldP spid="59" grpId="1" build="p">
        <p:tmplLst>
          <p:tmpl lvl="1">
            <p:tnLst>
              <p:par>
                <p:cTn presetID="10" presetClass="entr" presetSubtype="0" fill="hold" nodeType="withEffect">
                  <p:stCondLst>
                    <p:cond delay="0"/>
                  </p:stCondLst>
                  <p:childTnLst>
                    <p:set>
                      <p:cBhvr>
                        <p:cTn dur="1" fill="hold">
                          <p:stCondLst>
                            <p:cond delay="0"/>
                          </p:stCondLst>
                        </p:cTn>
                        <p:tgtEl>
                          <p:spTgt spid="59"/>
                        </p:tgtEl>
                        <p:attrNameLst>
                          <p:attrName>style.visibility</p:attrName>
                        </p:attrNameLst>
                      </p:cBhvr>
                      <p:to>
                        <p:strVal val="visible"/>
                      </p:to>
                    </p:set>
                    <p:animEffect transition="in" filter="fade">
                      <p:cBhvr>
                        <p:cTn dur="1000"/>
                        <p:tgtEl>
                          <p:spTgt spid="59"/>
                        </p:tgtEl>
                      </p:cBhvr>
                    </p:animEffect>
                  </p:childTnLst>
                </p:cTn>
              </p:par>
            </p:tnLst>
          </p:tmpl>
        </p:tmplLst>
      </p:bldP>
      <p:bldP spid="60" grpId="0">
        <p:tmplLst>
          <p:tmpl>
            <p:tnLst>
              <p:par>
                <p:cTn presetID="10" presetClass="entr" presetSubtype="0" fill="hold" nodeType="afterEffect">
                  <p:stCondLst>
                    <p:cond delay="250"/>
                  </p:stCondLst>
                  <p:childTnLst>
                    <p:set>
                      <p:cBhvr>
                        <p:cTn dur="1" fill="hold">
                          <p:stCondLst>
                            <p:cond delay="0"/>
                          </p:stCondLst>
                        </p:cTn>
                        <p:tgtEl>
                          <p:spTgt spid="60"/>
                        </p:tgtEl>
                        <p:attrNameLst>
                          <p:attrName>style.visibility</p:attrName>
                        </p:attrNameLst>
                      </p:cBhvr>
                      <p:to>
                        <p:strVal val="visible"/>
                      </p:to>
                    </p:set>
                    <p:animEffect transition="in" filter="fade">
                      <p:cBhvr>
                        <p:cTn dur="500"/>
                        <p:tgtEl>
                          <p:spTgt spid="60"/>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5_Columns 4">
    <p:spTree>
      <p:nvGrpSpPr>
        <p:cNvPr id="1" name=""/>
        <p:cNvGrpSpPr/>
        <p:nvPr/>
      </p:nvGrpSpPr>
      <p:grpSpPr>
        <a:xfrm>
          <a:off x="0" y="0"/>
          <a:ext cx="0" cy="0"/>
          <a:chOff x="0" y="0"/>
          <a:chExt cx="0" cy="0"/>
        </a:xfrm>
      </p:grpSpPr>
      <p:sp>
        <p:nvSpPr>
          <p:cNvPr id="35" name="Text Placeholder 5"/>
          <p:cNvSpPr>
            <a:spLocks noGrp="1"/>
          </p:cNvSpPr>
          <p:nvPr>
            <p:ph type="body" sz="quarter" idx="12" hasCustomPrompt="1"/>
          </p:nvPr>
        </p:nvSpPr>
        <p:spPr>
          <a:xfrm>
            <a:off x="609600" y="2298038"/>
            <a:ext cx="5334000" cy="1421200"/>
          </a:xfrm>
        </p:spPr>
        <p:txBody>
          <a:bodyPr anchor="t"/>
          <a:lstStyle>
            <a:lvl1pPr marL="0" indent="0" algn="l">
              <a:lnSpc>
                <a:spcPct val="120000"/>
              </a:lnSpc>
              <a:spcBef>
                <a:spcPts val="0"/>
              </a:spcBef>
              <a:buFontTx/>
              <a:buNone/>
              <a:defRPr>
                <a:solidFill>
                  <a:schemeClr val="tx2"/>
                </a:solidFill>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p>
        </p:txBody>
      </p:sp>
      <p:sp>
        <p:nvSpPr>
          <p:cNvPr id="36" name="Text Placeholder 5"/>
          <p:cNvSpPr>
            <a:spLocks noGrp="1"/>
          </p:cNvSpPr>
          <p:nvPr>
            <p:ph type="body" sz="quarter" idx="14" hasCustomPrompt="1"/>
          </p:nvPr>
        </p:nvSpPr>
        <p:spPr>
          <a:xfrm>
            <a:off x="609600" y="1711797"/>
            <a:ext cx="5334000" cy="586241"/>
          </a:xfrm>
        </p:spPr>
        <p:txBody>
          <a:bodyPr anchor="b">
            <a:noAutofit/>
          </a:bodyPr>
          <a:lstStyle>
            <a:lvl1pPr marL="0" indent="0" algn="l">
              <a:lnSpc>
                <a:spcPct val="100000"/>
              </a:lnSpc>
              <a:spcBef>
                <a:spcPts val="0"/>
              </a:spcBef>
              <a:buFontTx/>
              <a:buNone/>
              <a:defRPr sz="2800" b="1">
                <a:solidFill>
                  <a:schemeClr val="accent2"/>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Heading goes here</a:t>
            </a:r>
            <a:endParaRPr kumimoji="1" lang="ja-JP" altLang="en-US" dirty="0"/>
          </a:p>
        </p:txBody>
      </p:sp>
      <p:sp>
        <p:nvSpPr>
          <p:cNvPr id="43" name="Text Placeholder 5"/>
          <p:cNvSpPr>
            <a:spLocks noGrp="1"/>
          </p:cNvSpPr>
          <p:nvPr>
            <p:ph type="body" sz="quarter" idx="15" hasCustomPrompt="1"/>
          </p:nvPr>
        </p:nvSpPr>
        <p:spPr>
          <a:xfrm>
            <a:off x="6248400" y="2298038"/>
            <a:ext cx="5334000" cy="1421200"/>
          </a:xfrm>
        </p:spPr>
        <p:txBody>
          <a:bodyPr anchor="t"/>
          <a:lstStyle>
            <a:lvl1pPr marL="0" indent="0" algn="l">
              <a:lnSpc>
                <a:spcPct val="120000"/>
              </a:lnSpc>
              <a:spcBef>
                <a:spcPts val="0"/>
              </a:spcBef>
              <a:buFontTx/>
              <a:buNone/>
              <a:defRPr>
                <a:solidFill>
                  <a:schemeClr val="tx2"/>
                </a:solidFill>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endParaRPr kumimoji="1" lang="ja-JP" altLang="en-US" dirty="0"/>
          </a:p>
        </p:txBody>
      </p:sp>
      <p:sp>
        <p:nvSpPr>
          <p:cNvPr id="44" name="Text Placeholder 5"/>
          <p:cNvSpPr>
            <a:spLocks noGrp="1"/>
          </p:cNvSpPr>
          <p:nvPr>
            <p:ph type="body" sz="quarter" idx="16" hasCustomPrompt="1"/>
          </p:nvPr>
        </p:nvSpPr>
        <p:spPr>
          <a:xfrm>
            <a:off x="6248400" y="1711797"/>
            <a:ext cx="5334000" cy="586241"/>
          </a:xfrm>
        </p:spPr>
        <p:txBody>
          <a:bodyPr anchor="b">
            <a:noAutofit/>
          </a:bodyPr>
          <a:lstStyle>
            <a:lvl1pPr marL="0" indent="0" algn="l">
              <a:lnSpc>
                <a:spcPct val="100000"/>
              </a:lnSpc>
              <a:spcBef>
                <a:spcPts val="0"/>
              </a:spcBef>
              <a:buFontTx/>
              <a:buNone/>
              <a:defRPr sz="2800" b="1">
                <a:solidFill>
                  <a:schemeClr val="accent2"/>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Heading goes here</a:t>
            </a:r>
            <a:endParaRPr kumimoji="1" lang="ja-JP" altLang="en-US" dirty="0"/>
          </a:p>
        </p:txBody>
      </p:sp>
      <p:sp>
        <p:nvSpPr>
          <p:cNvPr id="49" name="Text Placeholder 5"/>
          <p:cNvSpPr>
            <a:spLocks noGrp="1"/>
          </p:cNvSpPr>
          <p:nvPr>
            <p:ph type="body" sz="quarter" idx="17" hasCustomPrompt="1"/>
          </p:nvPr>
        </p:nvSpPr>
        <p:spPr>
          <a:xfrm>
            <a:off x="623944" y="4751000"/>
            <a:ext cx="5334000" cy="1421200"/>
          </a:xfrm>
        </p:spPr>
        <p:txBody>
          <a:bodyPr anchor="t"/>
          <a:lstStyle>
            <a:lvl1pPr marL="0" indent="0" algn="l">
              <a:lnSpc>
                <a:spcPct val="120000"/>
              </a:lnSpc>
              <a:spcBef>
                <a:spcPts val="0"/>
              </a:spcBef>
              <a:buFontTx/>
              <a:buNone/>
              <a:defRPr>
                <a:solidFill>
                  <a:schemeClr val="tx2"/>
                </a:solidFill>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endParaRPr kumimoji="1" lang="ja-JP" altLang="en-US" dirty="0"/>
          </a:p>
        </p:txBody>
      </p:sp>
      <p:sp>
        <p:nvSpPr>
          <p:cNvPr id="50" name="Text Placeholder 5"/>
          <p:cNvSpPr>
            <a:spLocks noGrp="1"/>
          </p:cNvSpPr>
          <p:nvPr>
            <p:ph type="body" sz="quarter" idx="18" hasCustomPrompt="1"/>
          </p:nvPr>
        </p:nvSpPr>
        <p:spPr>
          <a:xfrm>
            <a:off x="623944" y="4164759"/>
            <a:ext cx="5334000" cy="586241"/>
          </a:xfrm>
        </p:spPr>
        <p:txBody>
          <a:bodyPr anchor="b">
            <a:noAutofit/>
          </a:bodyPr>
          <a:lstStyle>
            <a:lvl1pPr marL="0" indent="0" algn="l">
              <a:lnSpc>
                <a:spcPct val="100000"/>
              </a:lnSpc>
              <a:spcBef>
                <a:spcPts val="0"/>
              </a:spcBef>
              <a:buFontTx/>
              <a:buNone/>
              <a:defRPr sz="2800" b="1">
                <a:solidFill>
                  <a:schemeClr val="accent2"/>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Heading goes here</a:t>
            </a:r>
            <a:endParaRPr kumimoji="1" lang="ja-JP" altLang="en-US" dirty="0"/>
          </a:p>
        </p:txBody>
      </p:sp>
      <p:sp>
        <p:nvSpPr>
          <p:cNvPr id="51" name="Text Placeholder 5"/>
          <p:cNvSpPr>
            <a:spLocks noGrp="1"/>
          </p:cNvSpPr>
          <p:nvPr>
            <p:ph type="body" sz="quarter" idx="19" hasCustomPrompt="1"/>
          </p:nvPr>
        </p:nvSpPr>
        <p:spPr>
          <a:xfrm>
            <a:off x="6262744" y="4751000"/>
            <a:ext cx="5334000" cy="1421200"/>
          </a:xfrm>
        </p:spPr>
        <p:txBody>
          <a:bodyPr anchor="t"/>
          <a:lstStyle>
            <a:lvl1pPr marL="0" indent="0" algn="l">
              <a:lnSpc>
                <a:spcPct val="120000"/>
              </a:lnSpc>
              <a:spcBef>
                <a:spcPts val="0"/>
              </a:spcBef>
              <a:buFontTx/>
              <a:buNone/>
              <a:defRPr>
                <a:solidFill>
                  <a:schemeClr val="tx2"/>
                </a:solidFill>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Text goes here</a:t>
            </a:r>
            <a:endParaRPr kumimoji="1" lang="ja-JP" altLang="en-US" dirty="0"/>
          </a:p>
        </p:txBody>
      </p:sp>
      <p:sp>
        <p:nvSpPr>
          <p:cNvPr id="52" name="Text Placeholder 5"/>
          <p:cNvSpPr>
            <a:spLocks noGrp="1"/>
          </p:cNvSpPr>
          <p:nvPr>
            <p:ph type="body" sz="quarter" idx="20" hasCustomPrompt="1"/>
          </p:nvPr>
        </p:nvSpPr>
        <p:spPr>
          <a:xfrm>
            <a:off x="6262744" y="4164759"/>
            <a:ext cx="5334000" cy="586241"/>
          </a:xfrm>
        </p:spPr>
        <p:txBody>
          <a:bodyPr anchor="b">
            <a:noAutofit/>
          </a:bodyPr>
          <a:lstStyle>
            <a:lvl1pPr marL="0" indent="0" algn="l">
              <a:lnSpc>
                <a:spcPct val="100000"/>
              </a:lnSpc>
              <a:spcBef>
                <a:spcPts val="0"/>
              </a:spcBef>
              <a:buFontTx/>
              <a:buNone/>
              <a:defRPr sz="2800" b="1">
                <a:solidFill>
                  <a:schemeClr val="accent2"/>
                </a:solidFill>
                <a:latin typeface="+mj-lt"/>
              </a:defRPr>
            </a:lvl1pPr>
            <a:lvl2pPr marL="685709" indent="0">
              <a:buNone/>
              <a:defRPr sz="1800"/>
            </a:lvl2pPr>
            <a:lvl3pPr marL="1371417" indent="0">
              <a:buNone/>
              <a:defRPr sz="1800"/>
            </a:lvl3pPr>
            <a:lvl4pPr marL="2057126" indent="0">
              <a:buNone/>
              <a:defRPr sz="1800"/>
            </a:lvl4pPr>
            <a:lvl5pPr marL="2742835" indent="0">
              <a:buNone/>
              <a:defRPr sz="1800"/>
            </a:lvl5pPr>
          </a:lstStyle>
          <a:p>
            <a:pPr lvl="0"/>
            <a:r>
              <a:rPr kumimoji="1" lang="en-US" altLang="ja-JP" dirty="0"/>
              <a:t>Heading goes here</a:t>
            </a:r>
            <a:endParaRPr kumimoji="1" lang="ja-JP" altLang="en-US" dirty="0"/>
          </a:p>
        </p:txBody>
      </p:sp>
      <p:sp>
        <p:nvSpPr>
          <p:cNvPr id="2" name="Title 1"/>
          <p:cNvSpPr>
            <a:spLocks noGrp="1"/>
          </p:cNvSpPr>
          <p:nvPr>
            <p:ph type="title"/>
          </p:nvPr>
        </p:nvSpPr>
        <p:spPr/>
        <p:txBody>
          <a:bodyPr/>
          <a:lstStyle/>
          <a:p>
            <a:r>
              <a:rPr lang="en-US" smtClean="0"/>
              <a:t>Click to edit Master title style</a:t>
            </a:r>
            <a:endParaRPr lang="en-US"/>
          </a:p>
        </p:txBody>
      </p:sp>
      <p:sp>
        <p:nvSpPr>
          <p:cNvPr id="4" name="Slide Number Placeholder 3"/>
          <p:cNvSpPr>
            <a:spLocks noGrp="1"/>
          </p:cNvSpPr>
          <p:nvPr>
            <p:ph type="sldNum" sz="quarter" idx="21"/>
          </p:nvPr>
        </p:nvSpPr>
        <p:spPr/>
        <p:txBody>
          <a:bodyPr/>
          <a:lstStyle/>
          <a:p>
            <a:fld id="{8DB25720-E394-436F-88E1-A447D9B71887}" type="slidenum">
              <a:rPr lang="en-US" smtClean="0"/>
              <a:pPr/>
              <a:t>‹#›</a:t>
            </a:fld>
            <a:endParaRPr lang="en-US" dirty="0"/>
          </a:p>
        </p:txBody>
      </p:sp>
    </p:spTree>
    <p:extLst>
      <p:ext uri="{BB962C8B-B14F-4D97-AF65-F5344CB8AC3E}">
        <p14:creationId xmlns:p14="http://schemas.microsoft.com/office/powerpoint/2010/main" val="2779164762"/>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6_Devices">
    <p:spTree>
      <p:nvGrpSpPr>
        <p:cNvPr id="1" name=""/>
        <p:cNvGrpSpPr/>
        <p:nvPr/>
      </p:nvGrpSpPr>
      <p:grpSpPr>
        <a:xfrm>
          <a:off x="0" y="0"/>
          <a:ext cx="0" cy="0"/>
          <a:chOff x="0" y="0"/>
          <a:chExt cx="0" cy="0"/>
        </a:xfrm>
      </p:grpSpPr>
      <p:grpSp>
        <p:nvGrpSpPr>
          <p:cNvPr id="28" name="Group 27"/>
          <p:cNvGrpSpPr/>
          <p:nvPr userDrawn="1"/>
        </p:nvGrpSpPr>
        <p:grpSpPr>
          <a:xfrm>
            <a:off x="4106179" y="1371600"/>
            <a:ext cx="7734936" cy="4419661"/>
            <a:chOff x="1320800" y="1790165"/>
            <a:chExt cx="10669666" cy="6096534"/>
          </a:xfrm>
        </p:grpSpPr>
        <p:sp>
          <p:nvSpPr>
            <p:cNvPr id="29" name="Rectangle: Rounded Corners 5"/>
            <p:cNvSpPr/>
            <p:nvPr/>
          </p:nvSpPr>
          <p:spPr>
            <a:xfrm>
              <a:off x="2342657" y="1790165"/>
              <a:ext cx="8635566" cy="6071101"/>
            </a:xfrm>
            <a:prstGeom prst="roundRect">
              <a:avLst>
                <a:gd name="adj" fmla="val 4479"/>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Freeform: Shape 6"/>
            <p:cNvSpPr/>
            <p:nvPr/>
          </p:nvSpPr>
          <p:spPr>
            <a:xfrm>
              <a:off x="1321705" y="7765770"/>
              <a:ext cx="10667856" cy="120929"/>
            </a:xfrm>
            <a:custGeom>
              <a:avLst/>
              <a:gdLst>
                <a:gd name="connsiteX0" fmla="*/ 0 w 12407609"/>
                <a:gd name="connsiteY0" fmla="*/ 0 h 140651"/>
                <a:gd name="connsiteX1" fmla="*/ 54798 w 12407609"/>
                <a:gd name="connsiteY1" fmla="*/ 2767 h 140651"/>
                <a:gd name="connsiteX2" fmla="*/ 12407609 w 12407609"/>
                <a:gd name="connsiteY2" fmla="*/ 2767 h 140651"/>
                <a:gd name="connsiteX3" fmla="*/ 12326342 w 12407609"/>
                <a:gd name="connsiteY3" fmla="*/ 41916 h 140651"/>
                <a:gd name="connsiteX4" fmla="*/ 11837287 w 12407609"/>
                <a:gd name="connsiteY4" fmla="*/ 140651 h 140651"/>
                <a:gd name="connsiteX5" fmla="*/ 576066 w 12407609"/>
                <a:gd name="connsiteY5" fmla="*/ 140651 h 140651"/>
                <a:gd name="connsiteX6" fmla="*/ 87012 w 12407609"/>
                <a:gd name="connsiteY6" fmla="*/ 41916 h 14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07609" h="140651">
                  <a:moveTo>
                    <a:pt x="0" y="0"/>
                  </a:moveTo>
                  <a:lnTo>
                    <a:pt x="54798" y="2767"/>
                  </a:lnTo>
                  <a:lnTo>
                    <a:pt x="12407609" y="2767"/>
                  </a:lnTo>
                  <a:lnTo>
                    <a:pt x="12326342" y="41916"/>
                  </a:lnTo>
                  <a:cubicBezTo>
                    <a:pt x="12176026" y="105494"/>
                    <a:pt x="12010762" y="140651"/>
                    <a:pt x="11837287" y="140651"/>
                  </a:cubicBezTo>
                  <a:lnTo>
                    <a:pt x="576066" y="140651"/>
                  </a:lnTo>
                  <a:cubicBezTo>
                    <a:pt x="402591" y="140651"/>
                    <a:pt x="237327" y="105494"/>
                    <a:pt x="87012" y="41916"/>
                  </a:cubicBezTo>
                  <a:close/>
                </a:path>
              </a:pathLst>
            </a:cu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
          <p:nvSpPr>
            <p:cNvPr id="31" name="Rectangle: Rounded Corners 7"/>
            <p:cNvSpPr/>
            <p:nvPr/>
          </p:nvSpPr>
          <p:spPr>
            <a:xfrm>
              <a:off x="1320800" y="7666147"/>
              <a:ext cx="10669666" cy="102001"/>
            </a:xfrm>
            <a:prstGeom prst="roundRect">
              <a:avLst/>
            </a:prstGeom>
            <a:solidFill>
              <a:schemeClr val="bg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Freeform: Shape 8"/>
            <p:cNvSpPr/>
            <p:nvPr/>
          </p:nvSpPr>
          <p:spPr>
            <a:xfrm>
              <a:off x="5830616" y="7666148"/>
              <a:ext cx="1650037" cy="71543"/>
            </a:xfrm>
            <a:custGeom>
              <a:avLst/>
              <a:gdLst>
                <a:gd name="connsiteX0" fmla="*/ 0 w 1919131"/>
                <a:gd name="connsiteY0" fmla="*/ 0 h 83211"/>
                <a:gd name="connsiteX1" fmla="*/ 1919131 w 1919131"/>
                <a:gd name="connsiteY1" fmla="*/ 0 h 83211"/>
                <a:gd name="connsiteX2" fmla="*/ 1916033 w 1919131"/>
                <a:gd name="connsiteY2" fmla="*/ 15344 h 83211"/>
                <a:gd name="connsiteX3" fmla="*/ 1813646 w 1919131"/>
                <a:gd name="connsiteY3" fmla="*/ 83211 h 83211"/>
                <a:gd name="connsiteX4" fmla="*/ 105484 w 1919131"/>
                <a:gd name="connsiteY4" fmla="*/ 83211 h 83211"/>
                <a:gd name="connsiteX5" fmla="*/ 3098 w 1919131"/>
                <a:gd name="connsiteY5" fmla="*/ 15344 h 8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9131" h="83211">
                  <a:moveTo>
                    <a:pt x="0" y="0"/>
                  </a:moveTo>
                  <a:lnTo>
                    <a:pt x="1919131" y="0"/>
                  </a:lnTo>
                  <a:lnTo>
                    <a:pt x="1916033" y="15344"/>
                  </a:lnTo>
                  <a:cubicBezTo>
                    <a:pt x="1899164" y="55227"/>
                    <a:pt x="1859673" y="83211"/>
                    <a:pt x="1813646" y="83211"/>
                  </a:cubicBezTo>
                  <a:lnTo>
                    <a:pt x="105484" y="83211"/>
                  </a:lnTo>
                  <a:cubicBezTo>
                    <a:pt x="59458" y="83211"/>
                    <a:pt x="19967" y="55227"/>
                    <a:pt x="3098" y="15344"/>
                  </a:cubicBezTo>
                  <a:close/>
                </a:path>
              </a:pathLst>
            </a:cu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Rectangle: Rounded Corners 9"/>
            <p:cNvSpPr/>
            <p:nvPr/>
          </p:nvSpPr>
          <p:spPr>
            <a:xfrm>
              <a:off x="2654660" y="2200716"/>
              <a:ext cx="8019384" cy="5003836"/>
            </a:xfrm>
            <a:prstGeom prst="roundRect">
              <a:avLst>
                <a:gd name="adj" fmla="val 595"/>
              </a:avLst>
            </a:prstGeom>
            <a:noFill/>
            <a:ln w="285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nvGrpSpPr>
          <p:cNvPr id="23" name="Group 22"/>
          <p:cNvGrpSpPr/>
          <p:nvPr userDrawn="1"/>
        </p:nvGrpSpPr>
        <p:grpSpPr>
          <a:xfrm>
            <a:off x="612045" y="1783261"/>
            <a:ext cx="2798714" cy="3972756"/>
            <a:chOff x="3004457" y="476891"/>
            <a:chExt cx="5937704" cy="8428531"/>
          </a:xfrm>
        </p:grpSpPr>
        <p:sp>
          <p:nvSpPr>
            <p:cNvPr id="24" name="Rectangle: Rounded Corners 5"/>
            <p:cNvSpPr/>
            <p:nvPr userDrawn="1"/>
          </p:nvSpPr>
          <p:spPr>
            <a:xfrm>
              <a:off x="3004457" y="476891"/>
              <a:ext cx="5937704" cy="8428531"/>
            </a:xfrm>
            <a:prstGeom prst="roundRect">
              <a:avLst>
                <a:gd name="adj" fmla="val 5816"/>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Oval 24"/>
            <p:cNvSpPr/>
            <p:nvPr userDrawn="1"/>
          </p:nvSpPr>
          <p:spPr>
            <a:xfrm>
              <a:off x="5920703" y="774152"/>
              <a:ext cx="105212" cy="1052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ja-JP" altLang="en-US"/>
            </a:p>
          </p:txBody>
        </p:sp>
        <p:sp>
          <p:nvSpPr>
            <p:cNvPr id="26" name="Oval 25"/>
            <p:cNvSpPr/>
            <p:nvPr userDrawn="1"/>
          </p:nvSpPr>
          <p:spPr>
            <a:xfrm>
              <a:off x="5796194" y="8303721"/>
              <a:ext cx="354231" cy="35423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ja-JP" altLang="en-US"/>
            </a:p>
          </p:txBody>
        </p:sp>
        <p:sp>
          <p:nvSpPr>
            <p:cNvPr id="27" name="Rectangle: Rounded Corners 8"/>
            <p:cNvSpPr/>
            <p:nvPr userDrawn="1"/>
          </p:nvSpPr>
          <p:spPr>
            <a:xfrm>
              <a:off x="3358458" y="1202411"/>
              <a:ext cx="5229703" cy="6969132"/>
            </a:xfrm>
            <a:prstGeom prst="roundRect">
              <a:avLst>
                <a:gd name="adj" fmla="val 1400"/>
              </a:avLst>
            </a:prstGeom>
            <a:noFill/>
            <a:ln w="285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4" name="Group 13"/>
          <p:cNvGrpSpPr/>
          <p:nvPr userDrawn="1"/>
        </p:nvGrpSpPr>
        <p:grpSpPr>
          <a:xfrm>
            <a:off x="2652834" y="2616219"/>
            <a:ext cx="1538630" cy="3183540"/>
            <a:chOff x="2757064" y="1050114"/>
            <a:chExt cx="3943436" cy="8159261"/>
          </a:xfrm>
        </p:grpSpPr>
        <p:sp>
          <p:nvSpPr>
            <p:cNvPr id="15" name="Rectangle 14"/>
            <p:cNvSpPr/>
            <p:nvPr userDrawn="1"/>
          </p:nvSpPr>
          <p:spPr>
            <a:xfrm>
              <a:off x="2757064" y="2914752"/>
              <a:ext cx="49880" cy="508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Rectangle 15"/>
            <p:cNvSpPr/>
            <p:nvPr userDrawn="1"/>
          </p:nvSpPr>
          <p:spPr>
            <a:xfrm>
              <a:off x="2757064" y="2157516"/>
              <a:ext cx="49880" cy="508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Rectangle: Rounded Corners 7"/>
            <p:cNvSpPr/>
            <p:nvPr userDrawn="1"/>
          </p:nvSpPr>
          <p:spPr>
            <a:xfrm>
              <a:off x="2831885" y="1050114"/>
              <a:ext cx="3868615" cy="8159261"/>
            </a:xfrm>
            <a:prstGeom prst="roundRect">
              <a:avLst>
                <a:gd name="adj" fmla="val 13394"/>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Rectangle: Rounded Corners 12"/>
            <p:cNvSpPr/>
            <p:nvPr userDrawn="1"/>
          </p:nvSpPr>
          <p:spPr>
            <a:xfrm>
              <a:off x="3102492" y="2157516"/>
              <a:ext cx="3327400" cy="5920122"/>
            </a:xfrm>
            <a:prstGeom prst="roundRect">
              <a:avLst>
                <a:gd name="adj" fmla="val 1400"/>
              </a:avLst>
            </a:prstGeom>
            <a:noFill/>
            <a:ln w="285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Oval 18"/>
            <p:cNvSpPr/>
            <p:nvPr userDrawn="1"/>
          </p:nvSpPr>
          <p:spPr>
            <a:xfrm>
              <a:off x="4348798" y="1694059"/>
              <a:ext cx="95103" cy="951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Rectangle: Rounded Corners 9"/>
            <p:cNvSpPr/>
            <p:nvPr userDrawn="1"/>
          </p:nvSpPr>
          <p:spPr>
            <a:xfrm flipV="1">
              <a:off x="4538816" y="1701266"/>
              <a:ext cx="644770" cy="81083"/>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Oval 20"/>
            <p:cNvSpPr/>
            <p:nvPr userDrawn="1"/>
          </p:nvSpPr>
          <p:spPr>
            <a:xfrm>
              <a:off x="4699591" y="1373161"/>
              <a:ext cx="133203" cy="1332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Oval 21"/>
            <p:cNvSpPr/>
            <p:nvPr userDrawn="1"/>
          </p:nvSpPr>
          <p:spPr>
            <a:xfrm>
              <a:off x="4420522" y="8297836"/>
              <a:ext cx="691341" cy="69134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sp>
        <p:nvSpPr>
          <p:cNvPr id="4" name="Title 3"/>
          <p:cNvSpPr>
            <a:spLocks noGrp="1"/>
          </p:cNvSpPr>
          <p:nvPr>
            <p:ph type="title" hasCustomPrompt="1"/>
          </p:nvPr>
        </p:nvSpPr>
        <p:spPr>
          <a:xfrm>
            <a:off x="623944" y="308331"/>
            <a:ext cx="10729856" cy="492443"/>
          </a:xfrm>
        </p:spPr>
        <p:txBody>
          <a:bodyPr/>
          <a:lstStyle>
            <a:lvl1pPr>
              <a:defRPr baseline="0"/>
            </a:lvl1pPr>
          </a:lstStyle>
          <a:p>
            <a:r>
              <a:rPr lang="en-US" dirty="0"/>
              <a:t>Devices editable</a:t>
            </a:r>
          </a:p>
        </p:txBody>
      </p:sp>
      <p:sp>
        <p:nvSpPr>
          <p:cNvPr id="5" name="Slide Number Placeholder 4"/>
          <p:cNvSpPr>
            <a:spLocks noGrp="1"/>
          </p:cNvSpPr>
          <p:nvPr>
            <p:ph type="sldNum" sz="quarter" idx="10"/>
          </p:nvPr>
        </p:nvSpPr>
        <p:spPr/>
        <p:txBody>
          <a:bodyPr/>
          <a:lstStyle/>
          <a:p>
            <a:fld id="{8DB25720-E394-436F-88E1-A447D9B71887}" type="slidenum">
              <a:rPr lang="en-US" smtClean="0"/>
              <a:pPr/>
              <a:t>‹#›</a:t>
            </a:fld>
            <a:r>
              <a:rPr lang="en-US" dirty="0"/>
              <a:t>s</a:t>
            </a:r>
          </a:p>
        </p:txBody>
      </p:sp>
    </p:spTree>
    <p:extLst>
      <p:ext uri="{BB962C8B-B14F-4D97-AF65-F5344CB8AC3E}">
        <p14:creationId xmlns:p14="http://schemas.microsoft.com/office/powerpoint/2010/main" val="2777748898"/>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8-Just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dirty="0"/>
          </a:p>
        </p:txBody>
      </p:sp>
      <p:sp>
        <p:nvSpPr>
          <p:cNvPr id="3" name="Slide Number Placeholder 2"/>
          <p:cNvSpPr>
            <a:spLocks noGrp="1"/>
          </p:cNvSpPr>
          <p:nvPr>
            <p:ph type="sldNum" sz="quarter" idx="13"/>
          </p:nvPr>
        </p:nvSpPr>
        <p:spPr/>
        <p:txBody>
          <a:bodyPr/>
          <a:lstStyle/>
          <a:p>
            <a:fld id="{E7D0B75B-862A-49A2-B86B-F852EE6D1807}" type="slidenum">
              <a:rPr lang="en-US" smtClean="0"/>
              <a:t>‹#›</a:t>
            </a:fld>
            <a:endParaRPr lang="en-US"/>
          </a:p>
        </p:txBody>
      </p:sp>
      <p:sp>
        <p:nvSpPr>
          <p:cNvPr id="6" name="Text Placeholder 5"/>
          <p:cNvSpPr>
            <a:spLocks noGrp="1"/>
          </p:cNvSpPr>
          <p:nvPr>
            <p:ph type="body" sz="quarter" idx="14"/>
          </p:nvPr>
        </p:nvSpPr>
        <p:spPr>
          <a:xfrm>
            <a:off x="623888" y="836613"/>
            <a:ext cx="10944225" cy="5184775"/>
          </a:xfrm>
        </p:spPr>
        <p:txBody>
          <a:bodyPr>
            <a:noAutofit/>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32248468"/>
      </p:ext>
    </p:extLst>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pos="393">
          <p15:clr>
            <a:srgbClr val="FBAE40"/>
          </p15:clr>
        </p15:guide>
        <p15:guide id="3" pos="7287">
          <p15:clr>
            <a:srgbClr val="FBAE40"/>
          </p15:clr>
        </p15:guide>
        <p15:guide id="4" orient="horz" pos="2160">
          <p15:clr>
            <a:srgbClr val="FBAE40"/>
          </p15:clr>
        </p15:guide>
        <p15:guide id="5" orient="horz" pos="1011">
          <p15:clr>
            <a:srgbClr val="FBAE40"/>
          </p15:clr>
        </p15:guide>
        <p15:guide id="6" orient="horz" pos="527">
          <p15:clr>
            <a:srgbClr val="FBAE40"/>
          </p15:clr>
        </p15:guide>
        <p15:guide id="7" orient="horz" pos="2560">
          <p15:clr>
            <a:srgbClr val="FBAE40"/>
          </p15:clr>
        </p15:guide>
        <p15:guide id="8" orient="horz" pos="3793">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2_Thank you">
    <p:spTree>
      <p:nvGrpSpPr>
        <p:cNvPr id="1" name=""/>
        <p:cNvGrpSpPr/>
        <p:nvPr/>
      </p:nvGrpSpPr>
      <p:grpSpPr>
        <a:xfrm>
          <a:off x="0" y="0"/>
          <a:ext cx="0" cy="0"/>
          <a:chOff x="0" y="0"/>
          <a:chExt cx="0" cy="0"/>
        </a:xfrm>
      </p:grpSpPr>
      <p:sp>
        <p:nvSpPr>
          <p:cNvPr id="7" name="Rectangle 6"/>
          <p:cNvSpPr/>
          <p:nvPr userDrawn="1"/>
        </p:nvSpPr>
        <p:spPr>
          <a:xfrm>
            <a:off x="0" y="0"/>
            <a:ext cx="12192000" cy="6021388"/>
          </a:xfrm>
          <a:prstGeom prst="rect">
            <a:avLst/>
          </a:prstGeom>
          <a:solidFill>
            <a:srgbClr val="004D91"/>
          </a:solidFill>
          <a:ln w="1905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noAutofit/>
          </a:bodyPr>
          <a:lstStyle/>
          <a:p>
            <a:pPr marL="0" marR="0" indent="0" algn="l" defTabSz="825500" rtl="0" fontAlgn="auto" latinLnBrk="0" hangingPunct="0">
              <a:lnSpc>
                <a:spcPct val="100000"/>
              </a:lnSpc>
              <a:spcBef>
                <a:spcPts val="0"/>
              </a:spcBef>
              <a:spcAft>
                <a:spcPts val="0"/>
              </a:spcAft>
              <a:buClrTx/>
              <a:buSzTx/>
              <a:buFontTx/>
              <a:buNone/>
              <a:tabLst/>
            </a:pPr>
            <a:endParaRPr lang="en-US" sz="3200" dirty="0" err="1" smtClean="0">
              <a:solidFill>
                <a:schemeClr val="tx2"/>
              </a:solidFill>
            </a:endParaRPr>
          </a:p>
        </p:txBody>
      </p:sp>
      <p:pic>
        <p:nvPicPr>
          <p:cNvPr id="5" name="pasted-image.pdf"/>
          <p:cNvPicPr>
            <a:picLocks noChangeAspect="1"/>
          </p:cNvPicPr>
          <p:nvPr userDrawn="1"/>
        </p:nvPicPr>
        <p:blipFill>
          <a:blip r:embed="rId2">
            <a:extLst/>
          </a:blip>
          <a:stretch>
            <a:fillRect/>
          </a:stretch>
        </p:blipFill>
        <p:spPr>
          <a:xfrm>
            <a:off x="0" y="6021289"/>
            <a:ext cx="12192000" cy="836712"/>
          </a:xfrm>
          <a:prstGeom prst="rect">
            <a:avLst/>
          </a:prstGeom>
          <a:ln w="12700">
            <a:miter lim="400000"/>
          </a:ln>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77604" y="6405331"/>
            <a:ext cx="288000" cy="28800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80091" y="6414329"/>
            <a:ext cx="288000" cy="288000"/>
          </a:xfrm>
          <a:prstGeom prst="rect">
            <a:avLst/>
          </a:prstGeom>
        </p:spPr>
      </p:pic>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75117" y="6405331"/>
            <a:ext cx="288000" cy="288000"/>
          </a:xfrm>
          <a:prstGeom prst="rect">
            <a:avLst/>
          </a:prstGeom>
        </p:spPr>
      </p:pic>
      <p:pic>
        <p:nvPicPr>
          <p:cNvPr id="17" name="Picture 1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472629" y="6405331"/>
            <a:ext cx="288000" cy="288000"/>
          </a:xfrm>
          <a:prstGeom prst="rect">
            <a:avLst/>
          </a:prstGeom>
        </p:spPr>
      </p:pic>
      <p:pic>
        <p:nvPicPr>
          <p:cNvPr id="18" name="Picture 1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44694" y="6414329"/>
            <a:ext cx="325884" cy="288000"/>
          </a:xfrm>
          <a:prstGeom prst="rect">
            <a:avLst/>
          </a:prstGeom>
        </p:spPr>
      </p:pic>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77604" y="6417600"/>
            <a:ext cx="288000" cy="288000"/>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80091" y="6417600"/>
            <a:ext cx="288000" cy="288000"/>
          </a:xfrm>
          <a:prstGeom prst="rect">
            <a:avLst/>
          </a:prstGeom>
        </p:spPr>
      </p:pic>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75117" y="6417600"/>
            <a:ext cx="288000" cy="288000"/>
          </a:xfrm>
          <a:prstGeom prst="rect">
            <a:avLst/>
          </a:prstGeom>
        </p:spPr>
      </p:pic>
      <p:pic>
        <p:nvPicPr>
          <p:cNvPr id="22" name="Picture 2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472629" y="6417600"/>
            <a:ext cx="288000" cy="288000"/>
          </a:xfrm>
          <a:prstGeom prst="rect">
            <a:avLst/>
          </a:prstGeom>
        </p:spPr>
      </p:pic>
      <p:pic>
        <p:nvPicPr>
          <p:cNvPr id="23" name="Picture 2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44694" y="6417600"/>
            <a:ext cx="325884" cy="288000"/>
          </a:xfrm>
          <a:prstGeom prst="rect">
            <a:avLst/>
          </a:prstGeom>
        </p:spPr>
      </p:pic>
      <p:pic>
        <p:nvPicPr>
          <p:cNvPr id="6" name="Picture 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122046" y="2485905"/>
            <a:ext cx="5944954" cy="1432734"/>
          </a:xfrm>
          <a:prstGeom prst="rect">
            <a:avLst/>
          </a:prstGeom>
        </p:spPr>
      </p:pic>
      <p:sp>
        <p:nvSpPr>
          <p:cNvPr id="3" name="TextBox 2"/>
          <p:cNvSpPr txBox="1"/>
          <p:nvPr userDrawn="1"/>
        </p:nvSpPr>
        <p:spPr>
          <a:xfrm>
            <a:off x="404400" y="228600"/>
            <a:ext cx="3862800" cy="10404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oAutofit/>
          </a:bodyPr>
          <a:lstStyle/>
          <a:p>
            <a:pPr marL="0" marR="0" indent="0" algn="l" defTabSz="825500" rtl="0" fontAlgn="auto" latinLnBrk="0" hangingPunct="0">
              <a:lnSpc>
                <a:spcPct val="100000"/>
              </a:lnSpc>
              <a:spcBef>
                <a:spcPts val="600"/>
              </a:spcBef>
              <a:spcAft>
                <a:spcPts val="0"/>
              </a:spcAft>
              <a:buClrTx/>
              <a:buSzTx/>
              <a:buFontTx/>
              <a:buNone/>
              <a:tabLst/>
            </a:pPr>
            <a:r>
              <a:rPr lang="en-GB" sz="6000" dirty="0" smtClean="0">
                <a:solidFill>
                  <a:schemeClr val="bg1"/>
                </a:solidFill>
                <a:latin typeface="Arial" panose="020B0604020202020204" pitchFamily="34" charset="0"/>
                <a:cs typeface="Arial" panose="020B0604020202020204" pitchFamily="34" charset="0"/>
              </a:rPr>
              <a:t>Thank You</a:t>
            </a:r>
            <a:endParaRPr lang="en-GB" sz="6000" dirty="0">
              <a:solidFill>
                <a:schemeClr val="bg1"/>
              </a:solidFill>
              <a:latin typeface="Arial" panose="020B0604020202020204" pitchFamily="34" charset="0"/>
              <a:cs typeface="Arial" panose="020B0604020202020204" pitchFamily="34" charset="0"/>
            </a:endParaRPr>
          </a:p>
        </p:txBody>
      </p:sp>
      <p:sp>
        <p:nvSpPr>
          <p:cNvPr id="4" name="TextBox 3"/>
          <p:cNvSpPr txBox="1"/>
          <p:nvPr userDrawn="1"/>
        </p:nvSpPr>
        <p:spPr>
          <a:xfrm>
            <a:off x="228600" y="6313056"/>
            <a:ext cx="2819400" cy="3925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oAutofit/>
          </a:bodyPr>
          <a:lstStyle/>
          <a:p>
            <a:pPr marL="0" marR="0" indent="0" algn="l" defTabSz="825500" rtl="0" fontAlgn="auto" latinLnBrk="0" hangingPunct="0">
              <a:lnSpc>
                <a:spcPct val="100000"/>
              </a:lnSpc>
              <a:spcBef>
                <a:spcPts val="600"/>
              </a:spcBef>
              <a:spcAft>
                <a:spcPts val="0"/>
              </a:spcAft>
              <a:buClrTx/>
              <a:buSzTx/>
              <a:buFontTx/>
              <a:buNone/>
              <a:tabLst/>
            </a:pPr>
            <a:r>
              <a:rPr lang="en-GB" sz="1600" dirty="0" smtClean="0">
                <a:solidFill>
                  <a:schemeClr val="tx2"/>
                </a:solidFill>
                <a:latin typeface="Arial" panose="020B0604020202020204" pitchFamily="34" charset="0"/>
                <a:cs typeface="Arial" panose="020B0604020202020204" pitchFamily="34" charset="0"/>
              </a:rPr>
              <a:t>www.temenos.com</a:t>
            </a:r>
            <a:endParaRPr lang="en-GB" sz="1600" dirty="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98025171"/>
      </p:ext>
    </p:extLst>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2463">
          <p15:clr>
            <a:srgbClr val="FBAE40"/>
          </p15:clr>
        </p15:guide>
        <p15:guide id="2" orient="horz" pos="2160">
          <p15:clr>
            <a:srgbClr val="FBAE40"/>
          </p15:clr>
        </p15:guide>
        <p15:guide id="3" orient="horz" pos="527">
          <p15:clr>
            <a:srgbClr val="FBAE40"/>
          </p15:clr>
        </p15:guide>
        <p15:guide id="4" orient="horz" pos="2427">
          <p15:clr>
            <a:srgbClr val="FBAE40"/>
          </p15:clr>
        </p15:guide>
        <p15:guide id="5" orient="horz" pos="2560">
          <p15:clr>
            <a:srgbClr val="FBAE40"/>
          </p15:clr>
        </p15:guide>
        <p15:guide id="6" orient="horz" pos="2947">
          <p15:clr>
            <a:srgbClr val="FBAE40"/>
          </p15:clr>
        </p15:guide>
        <p15:guide id="7" orient="horz" pos="3793">
          <p15:clr>
            <a:srgbClr val="FBAE40"/>
          </p15:clr>
        </p15:guide>
        <p15:guide id="8" orient="horz" pos="345">
          <p15:clr>
            <a:srgbClr val="FBAE40"/>
          </p15:clr>
        </p15:guide>
        <p15:guide id="9" pos="393">
          <p15:clr>
            <a:srgbClr val="FBAE40"/>
          </p15:clr>
        </p15:guide>
        <p15:guide id="10" pos="3840">
          <p15:clr>
            <a:srgbClr val="FBAE40"/>
          </p15:clr>
        </p15:guide>
        <p15:guide id="11" pos="7287">
          <p15:clr>
            <a:srgbClr val="FBAE40"/>
          </p15:clr>
        </p15:guide>
        <p15:guide id="12" pos="575">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25_Table">
    <p:spTree>
      <p:nvGrpSpPr>
        <p:cNvPr id="1" name=""/>
        <p:cNvGrpSpPr/>
        <p:nvPr/>
      </p:nvGrpSpPr>
      <p:grpSpPr>
        <a:xfrm>
          <a:off x="0" y="0"/>
          <a:ext cx="0" cy="0"/>
          <a:chOff x="0" y="0"/>
          <a:chExt cx="0" cy="0"/>
        </a:xfrm>
      </p:grpSpPr>
      <p:sp>
        <p:nvSpPr>
          <p:cNvPr id="5" name="Table Placeholder 4"/>
          <p:cNvSpPr>
            <a:spLocks noGrp="1"/>
          </p:cNvSpPr>
          <p:nvPr>
            <p:ph type="tbl" sz="quarter" idx="10"/>
          </p:nvPr>
        </p:nvSpPr>
        <p:spPr>
          <a:xfrm>
            <a:off x="609600" y="1447800"/>
            <a:ext cx="10976956" cy="4724400"/>
          </a:xfrm>
        </p:spPr>
        <p:txBody>
          <a:bodyPr/>
          <a:lstStyle>
            <a:lvl1pPr marL="0" indent="0">
              <a:buNone/>
              <a:defRPr>
                <a:solidFill>
                  <a:schemeClr val="accent5"/>
                </a:solidFill>
              </a:defRPr>
            </a:lvl1pPr>
          </a:lstStyle>
          <a:p>
            <a:r>
              <a:rPr lang="en-US" dirty="0" smtClean="0"/>
              <a:t>Click icon to add table</a:t>
            </a:r>
            <a:endParaRPr lang="en-US" dirty="0"/>
          </a:p>
        </p:txBody>
      </p:sp>
      <p:sp>
        <p:nvSpPr>
          <p:cNvPr id="2" name="Slide Number Placeholder 1"/>
          <p:cNvSpPr>
            <a:spLocks noGrp="1"/>
          </p:cNvSpPr>
          <p:nvPr>
            <p:ph type="sldNum" sz="quarter" idx="11"/>
          </p:nvPr>
        </p:nvSpPr>
        <p:spPr/>
        <p:txBody>
          <a:bodyPr/>
          <a:lstStyle/>
          <a:p>
            <a:fld id="{8DB25720-E394-436F-88E1-A447D9B71887}" type="slidenum">
              <a:rPr lang="en-US" smtClean="0"/>
              <a:pPr/>
              <a:t>‹#›</a:t>
            </a:fld>
            <a:endParaRPr lang="en-US" dirty="0"/>
          </a:p>
        </p:txBody>
      </p:sp>
      <p:sp>
        <p:nvSpPr>
          <p:cNvPr id="3" name="Title 2"/>
          <p:cNvSpPr>
            <a:spLocks noGrp="1"/>
          </p:cNvSpPr>
          <p:nvPr>
            <p:ph type="title" hasCustomPrompt="1"/>
          </p:nvPr>
        </p:nvSpPr>
        <p:spPr/>
        <p:txBody>
          <a:bodyPr/>
          <a:lstStyle/>
          <a:p>
            <a:r>
              <a:rPr lang="en-US" dirty="0"/>
              <a:t>Table slide</a:t>
            </a:r>
          </a:p>
        </p:txBody>
      </p:sp>
    </p:spTree>
    <p:extLst>
      <p:ext uri="{BB962C8B-B14F-4D97-AF65-F5344CB8AC3E}">
        <p14:creationId xmlns:p14="http://schemas.microsoft.com/office/powerpoint/2010/main" val="3919682011"/>
      </p:ext>
    </p:extLst>
  </p:cSld>
  <p:clrMapOvr>
    <a:masterClrMapping/>
  </p:clrMapOvr>
  <p:transition spd="med"/>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03_Title Page-03">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09600" y="3866625"/>
            <a:ext cx="10972800" cy="1107996"/>
          </a:xfrm>
          <a:blipFill dpi="0" rotWithShape="1">
            <a:blip r:embed="rId2">
              <a:extLst>
                <a:ext uri="{28A0092B-C50C-407E-A947-70E740481C1C}">
                  <a14:useLocalDpi xmlns:a14="http://schemas.microsoft.com/office/drawing/2010/main" val="0"/>
                </a:ext>
              </a:extLst>
            </a:blip>
            <a:srcRect/>
            <a:stretch>
              <a:fillRect/>
            </a:stretch>
          </a:blipFill>
        </p:spPr>
        <p:txBody>
          <a:bodyPr/>
          <a:lstStyle>
            <a:lvl1pPr>
              <a:defRPr sz="3600" b="0"/>
            </a:lvl1pPr>
          </a:lstStyle>
          <a:p>
            <a:r>
              <a:rPr lang="en-US" dirty="0"/>
              <a:t>Generic presentation</a:t>
            </a:r>
            <a:br>
              <a:rPr lang="en-US" dirty="0"/>
            </a:br>
            <a:r>
              <a:rPr lang="en-US" dirty="0"/>
              <a:t>title-preset image v03</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87" y="-63500"/>
            <a:ext cx="12190226" cy="3492500"/>
          </a:xfrm>
          <a:prstGeom prst="rect">
            <a:avLst/>
          </a:prstGeom>
        </p:spPr>
      </p:pic>
      <p:sp>
        <p:nvSpPr>
          <p:cNvPr id="8" name="Text Placeholder 3"/>
          <p:cNvSpPr>
            <a:spLocks noGrp="1"/>
          </p:cNvSpPr>
          <p:nvPr>
            <p:ph type="body" sz="quarter" idx="14" hasCustomPrompt="1"/>
          </p:nvPr>
        </p:nvSpPr>
        <p:spPr>
          <a:xfrm>
            <a:off x="533398" y="5836372"/>
            <a:ext cx="7391402" cy="518391"/>
          </a:xfrm>
        </p:spPr>
        <p:txBody>
          <a:bodyPr>
            <a:normAutofit/>
          </a:bodyPr>
          <a:lstStyle>
            <a:lvl1pPr>
              <a:lnSpc>
                <a:spcPct val="100000"/>
              </a:lnSpc>
              <a:defRPr sz="1800">
                <a:solidFill>
                  <a:schemeClr val="tx2"/>
                </a:solidFill>
              </a:defRPr>
            </a:lvl1pPr>
          </a:lstStyle>
          <a:p>
            <a:pPr lvl="0"/>
            <a:r>
              <a:rPr lang="en-US" dirty="0"/>
              <a:t>Type date</a:t>
            </a:r>
          </a:p>
        </p:txBody>
      </p:sp>
      <p:sp>
        <p:nvSpPr>
          <p:cNvPr id="14" name="Text Placeholder 5"/>
          <p:cNvSpPr>
            <a:spLocks noGrp="1"/>
          </p:cNvSpPr>
          <p:nvPr>
            <p:ph type="body" sz="quarter" idx="15" hasCustomPrompt="1"/>
          </p:nvPr>
        </p:nvSpPr>
        <p:spPr>
          <a:xfrm>
            <a:off x="533397" y="5275985"/>
            <a:ext cx="7391403" cy="560387"/>
          </a:xfrm>
        </p:spPr>
        <p:txBody>
          <a:bodyPr>
            <a:normAutofit/>
          </a:bodyPr>
          <a:lstStyle>
            <a:lvl1pPr>
              <a:lnSpc>
                <a:spcPct val="100000"/>
              </a:lnSpc>
              <a:defRPr sz="2200">
                <a:solidFill>
                  <a:schemeClr val="tx2"/>
                </a:solidFill>
              </a:defRPr>
            </a:lvl1pPr>
          </a:lstStyle>
          <a:p>
            <a:pPr lvl="0"/>
            <a:r>
              <a:rPr lang="en-US" dirty="0"/>
              <a:t>Type name</a:t>
            </a:r>
          </a:p>
        </p:txBody>
      </p:sp>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359784" y="4774464"/>
            <a:ext cx="2169911" cy="1429963"/>
          </a:xfrm>
          <a:prstGeom prst="rect">
            <a:avLst/>
          </a:prstGeom>
        </p:spPr>
      </p:pic>
    </p:spTree>
    <p:extLst>
      <p:ext uri="{BB962C8B-B14F-4D97-AF65-F5344CB8AC3E}">
        <p14:creationId xmlns:p14="http://schemas.microsoft.com/office/powerpoint/2010/main" val="4152822167"/>
      </p:ext>
    </p:extLst>
  </p:cSld>
  <p:clrMapOvr>
    <a:masterClrMapping/>
  </p:clrMapOvr>
  <p:transition spd="med"/>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Title Page- blue">
    <p:spTree>
      <p:nvGrpSpPr>
        <p:cNvPr id="1" name=""/>
        <p:cNvGrpSpPr/>
        <p:nvPr/>
      </p:nvGrpSpPr>
      <p:grpSpPr>
        <a:xfrm>
          <a:off x="0" y="0"/>
          <a:ext cx="0" cy="0"/>
          <a:chOff x="0" y="0"/>
          <a:chExt cx="0" cy="0"/>
        </a:xfrm>
      </p:grpSpPr>
      <p:sp>
        <p:nvSpPr>
          <p:cNvPr id="4" name="Text Placeholder 3"/>
          <p:cNvSpPr>
            <a:spLocks noGrp="1"/>
          </p:cNvSpPr>
          <p:nvPr>
            <p:ph type="body" sz="quarter" idx="14" hasCustomPrompt="1"/>
          </p:nvPr>
        </p:nvSpPr>
        <p:spPr>
          <a:xfrm>
            <a:off x="533398" y="5414438"/>
            <a:ext cx="7391402" cy="518391"/>
          </a:xfrm>
        </p:spPr>
        <p:txBody>
          <a:bodyPr>
            <a:normAutofit/>
          </a:bodyPr>
          <a:lstStyle>
            <a:lvl1pPr>
              <a:lnSpc>
                <a:spcPct val="100000"/>
              </a:lnSpc>
              <a:defRPr sz="1800">
                <a:solidFill>
                  <a:schemeClr val="tx2"/>
                </a:solidFill>
              </a:defRPr>
            </a:lvl1pPr>
          </a:lstStyle>
          <a:p>
            <a:pPr lvl="0"/>
            <a:r>
              <a:rPr lang="en-US" dirty="0"/>
              <a:t>Type date</a:t>
            </a:r>
          </a:p>
        </p:txBody>
      </p:sp>
      <p:sp>
        <p:nvSpPr>
          <p:cNvPr id="6" name="Text Placeholder 5"/>
          <p:cNvSpPr>
            <a:spLocks noGrp="1"/>
          </p:cNvSpPr>
          <p:nvPr>
            <p:ph type="body" sz="quarter" idx="15" hasCustomPrompt="1"/>
          </p:nvPr>
        </p:nvSpPr>
        <p:spPr>
          <a:xfrm>
            <a:off x="533397" y="4857015"/>
            <a:ext cx="7391403" cy="560387"/>
          </a:xfrm>
        </p:spPr>
        <p:txBody>
          <a:bodyPr>
            <a:normAutofit/>
          </a:bodyPr>
          <a:lstStyle>
            <a:lvl1pPr>
              <a:lnSpc>
                <a:spcPct val="100000"/>
              </a:lnSpc>
              <a:defRPr sz="2200">
                <a:solidFill>
                  <a:schemeClr val="tx2"/>
                </a:solidFill>
              </a:defRPr>
            </a:lvl1pPr>
          </a:lstStyle>
          <a:p>
            <a:pPr lvl="0"/>
            <a:r>
              <a:rPr lang="en-US" dirty="0"/>
              <a:t>Type name</a:t>
            </a:r>
          </a:p>
        </p:txBody>
      </p:sp>
      <p:sp>
        <p:nvSpPr>
          <p:cNvPr id="8" name="Title 1"/>
          <p:cNvSpPr>
            <a:spLocks noGrp="1"/>
          </p:cNvSpPr>
          <p:nvPr>
            <p:ph type="title" hasCustomPrompt="1"/>
          </p:nvPr>
        </p:nvSpPr>
        <p:spPr>
          <a:xfrm>
            <a:off x="609600" y="586922"/>
            <a:ext cx="10972800" cy="1107996"/>
          </a:xfrm>
          <a:blipFill dpi="0" rotWithShape="1">
            <a:blip r:embed="rId2">
              <a:extLst>
                <a:ext uri="{28A0092B-C50C-407E-A947-70E740481C1C}">
                  <a14:useLocalDpi xmlns:a14="http://schemas.microsoft.com/office/drawing/2010/main" val="0"/>
                </a:ext>
              </a:extLst>
            </a:blip>
            <a:srcRect/>
            <a:stretch>
              <a:fillRect/>
            </a:stretch>
          </a:blipFill>
        </p:spPr>
        <p:txBody>
          <a:bodyPr/>
          <a:lstStyle>
            <a:lvl1pPr>
              <a:defRPr sz="3600" b="0" baseline="0"/>
            </a:lvl1pPr>
          </a:lstStyle>
          <a:p>
            <a:r>
              <a:rPr lang="en-US" dirty="0"/>
              <a:t>Generic presentation</a:t>
            </a:r>
            <a:br>
              <a:rPr lang="en-US" dirty="0"/>
            </a:br>
            <a:r>
              <a:rPr lang="en-US" dirty="0"/>
              <a:t>title</a:t>
            </a:r>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59784" y="4774464"/>
            <a:ext cx="2169911" cy="1429963"/>
          </a:xfrm>
          <a:prstGeom prst="rect">
            <a:avLst/>
          </a:prstGeom>
        </p:spPr>
      </p:pic>
    </p:spTree>
    <p:extLst>
      <p:ext uri="{BB962C8B-B14F-4D97-AF65-F5344CB8AC3E}">
        <p14:creationId xmlns:p14="http://schemas.microsoft.com/office/powerpoint/2010/main" val="3047361078"/>
      </p:ext>
    </p:extLst>
  </p:cSld>
  <p:clrMapOvr>
    <a:masterClrMapping/>
  </p:clrMapOvr>
  <p:transition spd="med"/>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6_Title Page-0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9601" y="6015322"/>
            <a:ext cx="2286000" cy="551684"/>
          </a:xfrm>
          <a:prstGeom prst="rect">
            <a:avLst/>
          </a:prstGeom>
        </p:spPr>
      </p:pic>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954256" y="-12700"/>
            <a:ext cx="7236487" cy="6870700"/>
          </a:xfrm>
          <a:prstGeom prst="rect">
            <a:avLst/>
          </a:prstGeom>
        </p:spPr>
      </p:pic>
      <p:sp>
        <p:nvSpPr>
          <p:cNvPr id="2" name="Title 1"/>
          <p:cNvSpPr>
            <a:spLocks noGrp="1"/>
          </p:cNvSpPr>
          <p:nvPr>
            <p:ph type="title" hasCustomPrompt="1"/>
          </p:nvPr>
        </p:nvSpPr>
        <p:spPr>
          <a:xfrm>
            <a:off x="609600" y="685800"/>
            <a:ext cx="4038600" cy="2215991"/>
          </a:xfrm>
          <a:blipFill dpi="0" rotWithShape="1">
            <a:blip r:embed="rId4">
              <a:extLst>
                <a:ext uri="{28A0092B-C50C-407E-A947-70E740481C1C}">
                  <a14:useLocalDpi xmlns:a14="http://schemas.microsoft.com/office/drawing/2010/main" val="0"/>
                </a:ext>
              </a:extLst>
            </a:blip>
            <a:srcRect/>
            <a:stretch>
              <a:fillRect/>
            </a:stretch>
          </a:blipFill>
        </p:spPr>
        <p:txBody>
          <a:bodyPr>
            <a:spAutoFit/>
          </a:bodyPr>
          <a:lstStyle>
            <a:lvl1pPr>
              <a:defRPr sz="3600" b="0"/>
            </a:lvl1pPr>
          </a:lstStyle>
          <a:p>
            <a:r>
              <a:rPr lang="en-US" dirty="0"/>
              <a:t>Generic</a:t>
            </a:r>
            <a:br>
              <a:rPr lang="en-US" dirty="0"/>
            </a:br>
            <a:r>
              <a:rPr lang="en-US" dirty="0"/>
              <a:t>presentation</a:t>
            </a:r>
            <a:br>
              <a:rPr lang="en-US" dirty="0"/>
            </a:br>
            <a:r>
              <a:rPr lang="en-US" dirty="0"/>
              <a:t>title-preset image v01</a:t>
            </a:r>
          </a:p>
        </p:txBody>
      </p:sp>
      <p:sp>
        <p:nvSpPr>
          <p:cNvPr id="8" name="Text Placeholder 3"/>
          <p:cNvSpPr>
            <a:spLocks noGrp="1"/>
          </p:cNvSpPr>
          <p:nvPr>
            <p:ph type="body" sz="quarter" idx="14" hasCustomPrompt="1"/>
          </p:nvPr>
        </p:nvSpPr>
        <p:spPr>
          <a:xfrm>
            <a:off x="533399" y="4903787"/>
            <a:ext cx="4343402" cy="518391"/>
          </a:xfrm>
        </p:spPr>
        <p:txBody>
          <a:bodyPr>
            <a:normAutofit/>
          </a:bodyPr>
          <a:lstStyle>
            <a:lvl1pPr>
              <a:lnSpc>
                <a:spcPct val="100000"/>
              </a:lnSpc>
              <a:defRPr sz="1800">
                <a:solidFill>
                  <a:schemeClr val="tx2"/>
                </a:solidFill>
              </a:defRPr>
            </a:lvl1pPr>
          </a:lstStyle>
          <a:p>
            <a:pPr lvl="0"/>
            <a:r>
              <a:rPr lang="en-US" dirty="0"/>
              <a:t>Type date</a:t>
            </a:r>
          </a:p>
        </p:txBody>
      </p:sp>
      <p:sp>
        <p:nvSpPr>
          <p:cNvPr id="10" name="Text Placeholder 5"/>
          <p:cNvSpPr>
            <a:spLocks noGrp="1"/>
          </p:cNvSpPr>
          <p:nvPr>
            <p:ph type="body" sz="quarter" idx="15" hasCustomPrompt="1"/>
          </p:nvPr>
        </p:nvSpPr>
        <p:spPr>
          <a:xfrm>
            <a:off x="533398" y="4343400"/>
            <a:ext cx="4343403" cy="560387"/>
          </a:xfrm>
        </p:spPr>
        <p:txBody>
          <a:bodyPr>
            <a:normAutofit/>
          </a:bodyPr>
          <a:lstStyle>
            <a:lvl1pPr>
              <a:lnSpc>
                <a:spcPct val="100000"/>
              </a:lnSpc>
              <a:defRPr sz="2200">
                <a:solidFill>
                  <a:schemeClr val="tx2"/>
                </a:solidFill>
              </a:defRPr>
            </a:lvl1pPr>
          </a:lstStyle>
          <a:p>
            <a:pPr lvl="0"/>
            <a:r>
              <a:rPr lang="en-US" dirty="0"/>
              <a:t>Type name</a:t>
            </a:r>
          </a:p>
        </p:txBody>
      </p:sp>
    </p:spTree>
    <p:extLst>
      <p:ext uri="{BB962C8B-B14F-4D97-AF65-F5344CB8AC3E}">
        <p14:creationId xmlns:p14="http://schemas.microsoft.com/office/powerpoint/2010/main" val="2123998252"/>
      </p:ext>
    </p:extLst>
  </p:cSld>
  <p:clrMapOvr>
    <a:masterClrMapping/>
  </p:clrMapOvr>
  <p:transition spd="med"/>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6_Title Page-02-">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53762" y="0"/>
            <a:ext cx="7235952" cy="6858000"/>
          </a:xfrm>
          <a:prstGeom prst="rect">
            <a:avLst/>
          </a:prstGeom>
        </p:spPr>
      </p:pic>
      <p:sp>
        <p:nvSpPr>
          <p:cNvPr id="2" name="Title 1"/>
          <p:cNvSpPr>
            <a:spLocks noGrp="1"/>
          </p:cNvSpPr>
          <p:nvPr>
            <p:ph type="title" hasCustomPrompt="1"/>
          </p:nvPr>
        </p:nvSpPr>
        <p:spPr>
          <a:xfrm>
            <a:off x="609600" y="685800"/>
            <a:ext cx="4038600" cy="2215991"/>
          </a:xfrm>
          <a:blipFill dpi="0" rotWithShape="1">
            <a:blip r:embed="rId3">
              <a:extLst>
                <a:ext uri="{28A0092B-C50C-407E-A947-70E740481C1C}">
                  <a14:useLocalDpi xmlns:a14="http://schemas.microsoft.com/office/drawing/2010/main" val="0"/>
                </a:ext>
              </a:extLst>
            </a:blip>
            <a:srcRect/>
            <a:stretch>
              <a:fillRect/>
            </a:stretch>
          </a:blipFill>
        </p:spPr>
        <p:txBody>
          <a:bodyPr>
            <a:spAutoFit/>
          </a:bodyPr>
          <a:lstStyle>
            <a:lvl1pPr>
              <a:defRPr sz="3600" b="0"/>
            </a:lvl1pPr>
          </a:lstStyle>
          <a:p>
            <a:r>
              <a:rPr lang="en-US" dirty="0"/>
              <a:t>Generic</a:t>
            </a:r>
            <a:br>
              <a:rPr lang="en-US" dirty="0"/>
            </a:br>
            <a:r>
              <a:rPr lang="en-US" dirty="0"/>
              <a:t>presentation</a:t>
            </a:r>
            <a:br>
              <a:rPr lang="en-US" dirty="0"/>
            </a:br>
            <a:r>
              <a:rPr lang="en-US" dirty="0"/>
              <a:t>title-preset image v02</a:t>
            </a:r>
          </a:p>
        </p:txBody>
      </p:sp>
      <p:sp>
        <p:nvSpPr>
          <p:cNvPr id="10" name="Text Placeholder 3"/>
          <p:cNvSpPr>
            <a:spLocks noGrp="1"/>
          </p:cNvSpPr>
          <p:nvPr>
            <p:ph type="body" sz="quarter" idx="14" hasCustomPrompt="1"/>
          </p:nvPr>
        </p:nvSpPr>
        <p:spPr>
          <a:xfrm>
            <a:off x="533399" y="4903787"/>
            <a:ext cx="4343402" cy="518391"/>
          </a:xfrm>
        </p:spPr>
        <p:txBody>
          <a:bodyPr>
            <a:normAutofit/>
          </a:bodyPr>
          <a:lstStyle>
            <a:lvl1pPr>
              <a:lnSpc>
                <a:spcPct val="100000"/>
              </a:lnSpc>
              <a:defRPr sz="1800">
                <a:solidFill>
                  <a:schemeClr val="tx2"/>
                </a:solidFill>
              </a:defRPr>
            </a:lvl1pPr>
          </a:lstStyle>
          <a:p>
            <a:pPr lvl="0"/>
            <a:r>
              <a:rPr lang="en-US" dirty="0"/>
              <a:t>Type date</a:t>
            </a:r>
          </a:p>
        </p:txBody>
      </p:sp>
      <p:sp>
        <p:nvSpPr>
          <p:cNvPr id="11" name="Text Placeholder 5"/>
          <p:cNvSpPr>
            <a:spLocks noGrp="1"/>
          </p:cNvSpPr>
          <p:nvPr>
            <p:ph type="body" sz="quarter" idx="15" hasCustomPrompt="1"/>
          </p:nvPr>
        </p:nvSpPr>
        <p:spPr>
          <a:xfrm>
            <a:off x="533398" y="4343400"/>
            <a:ext cx="4343403" cy="560387"/>
          </a:xfrm>
        </p:spPr>
        <p:txBody>
          <a:bodyPr>
            <a:normAutofit/>
          </a:bodyPr>
          <a:lstStyle>
            <a:lvl1pPr>
              <a:lnSpc>
                <a:spcPct val="100000"/>
              </a:lnSpc>
              <a:defRPr sz="2200">
                <a:solidFill>
                  <a:schemeClr val="tx2"/>
                </a:solidFill>
              </a:defRPr>
            </a:lvl1pPr>
          </a:lstStyle>
          <a:p>
            <a:pPr lvl="0"/>
            <a:r>
              <a:rPr lang="en-US" dirty="0"/>
              <a:t>Type name</a:t>
            </a:r>
          </a:p>
        </p:txBody>
      </p:sp>
      <p:pic>
        <p:nvPicPr>
          <p:cNvPr id="7" name="Picture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09601" y="6015322"/>
            <a:ext cx="2286000" cy="551684"/>
          </a:xfrm>
          <a:prstGeom prst="rect">
            <a:avLst/>
          </a:prstGeom>
        </p:spPr>
      </p:pic>
    </p:spTree>
    <p:extLst>
      <p:ext uri="{BB962C8B-B14F-4D97-AF65-F5344CB8AC3E}">
        <p14:creationId xmlns:p14="http://schemas.microsoft.com/office/powerpoint/2010/main" val="3816587637"/>
      </p:ext>
    </p:extLst>
  </p:cSld>
  <p:clrMapOvr>
    <a:masterClrMapping/>
  </p:clrMapOvr>
  <p:transition spd="med"/>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7_Title page-01">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29800" y="1905000"/>
            <a:ext cx="1844250" cy="1215354"/>
          </a:xfrm>
          <a:prstGeom prst="rect">
            <a:avLst/>
          </a:prstGeom>
        </p:spPr>
      </p:pic>
      <p:sp>
        <p:nvSpPr>
          <p:cNvPr id="2" name="Title 1"/>
          <p:cNvSpPr>
            <a:spLocks noGrp="1"/>
          </p:cNvSpPr>
          <p:nvPr>
            <p:ph type="title" hasCustomPrompt="1"/>
          </p:nvPr>
        </p:nvSpPr>
        <p:spPr>
          <a:xfrm>
            <a:off x="609600" y="586922"/>
            <a:ext cx="10972800" cy="1107996"/>
          </a:xfrm>
          <a:blipFill dpi="0" rotWithShape="1">
            <a:blip r:embed="rId3">
              <a:extLst>
                <a:ext uri="{28A0092B-C50C-407E-A947-70E740481C1C}">
                  <a14:useLocalDpi xmlns:a14="http://schemas.microsoft.com/office/drawing/2010/main" val="0"/>
                </a:ext>
              </a:extLst>
            </a:blip>
            <a:srcRect/>
            <a:stretch>
              <a:fillRect/>
            </a:stretch>
          </a:blipFill>
        </p:spPr>
        <p:txBody>
          <a:bodyPr/>
          <a:lstStyle>
            <a:lvl1pPr>
              <a:defRPr sz="3600" b="0"/>
            </a:lvl1pPr>
          </a:lstStyle>
          <a:p>
            <a:r>
              <a:rPr lang="en-US" dirty="0"/>
              <a:t>Generic presentation</a:t>
            </a:r>
            <a:br>
              <a:rPr lang="en-US" dirty="0"/>
            </a:br>
            <a:r>
              <a:rPr lang="en-US" dirty="0"/>
              <a:t>title-preset image v01</a:t>
            </a:r>
          </a:p>
        </p:txBody>
      </p:sp>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3430525"/>
            <a:ext cx="12192000" cy="3425952"/>
          </a:xfrm>
          <a:prstGeom prst="rect">
            <a:avLst/>
          </a:prstGeom>
        </p:spPr>
      </p:pic>
      <p:sp>
        <p:nvSpPr>
          <p:cNvPr id="11" name="Text Placeholder 3"/>
          <p:cNvSpPr>
            <a:spLocks noGrp="1"/>
          </p:cNvSpPr>
          <p:nvPr>
            <p:ph type="body" sz="quarter" idx="14" hasCustomPrompt="1"/>
          </p:nvPr>
        </p:nvSpPr>
        <p:spPr>
          <a:xfrm>
            <a:off x="533398" y="2577665"/>
            <a:ext cx="7391401" cy="518391"/>
          </a:xfrm>
        </p:spPr>
        <p:txBody>
          <a:bodyPr>
            <a:normAutofit/>
          </a:bodyPr>
          <a:lstStyle>
            <a:lvl1pPr>
              <a:lnSpc>
                <a:spcPct val="100000"/>
              </a:lnSpc>
              <a:defRPr sz="1800">
                <a:solidFill>
                  <a:schemeClr val="tx2"/>
                </a:solidFill>
              </a:defRPr>
            </a:lvl1pPr>
          </a:lstStyle>
          <a:p>
            <a:pPr lvl="0"/>
            <a:r>
              <a:rPr lang="en-US" dirty="0"/>
              <a:t>Type date</a:t>
            </a:r>
          </a:p>
        </p:txBody>
      </p:sp>
      <p:sp>
        <p:nvSpPr>
          <p:cNvPr id="12" name="Text Placeholder 5"/>
          <p:cNvSpPr>
            <a:spLocks noGrp="1"/>
          </p:cNvSpPr>
          <p:nvPr>
            <p:ph type="body" sz="quarter" idx="15" hasCustomPrompt="1"/>
          </p:nvPr>
        </p:nvSpPr>
        <p:spPr>
          <a:xfrm>
            <a:off x="533398" y="2017278"/>
            <a:ext cx="7391402" cy="560387"/>
          </a:xfrm>
        </p:spPr>
        <p:txBody>
          <a:bodyPr>
            <a:normAutofit/>
          </a:bodyPr>
          <a:lstStyle>
            <a:lvl1pPr>
              <a:lnSpc>
                <a:spcPct val="100000"/>
              </a:lnSpc>
              <a:defRPr sz="2200">
                <a:solidFill>
                  <a:schemeClr val="tx2"/>
                </a:solidFill>
              </a:defRPr>
            </a:lvl1pPr>
          </a:lstStyle>
          <a:p>
            <a:pPr lvl="0"/>
            <a:r>
              <a:rPr lang="en-US" dirty="0"/>
              <a:t>Type name</a:t>
            </a:r>
          </a:p>
        </p:txBody>
      </p:sp>
    </p:spTree>
    <p:extLst>
      <p:ext uri="{BB962C8B-B14F-4D97-AF65-F5344CB8AC3E}">
        <p14:creationId xmlns:p14="http://schemas.microsoft.com/office/powerpoint/2010/main" val="1714360055"/>
      </p:ext>
    </p:extLst>
  </p:cSld>
  <p:clrMapOvr>
    <a:masterClrMapping/>
  </p:clrMapOvr>
  <p:transition spd="med"/>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7_Title page-02">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430523"/>
            <a:ext cx="12192000" cy="3425952"/>
          </a:xfrm>
          <a:prstGeom prst="rect">
            <a:avLst/>
          </a:prstGeom>
        </p:spPr>
      </p:pic>
      <p:sp>
        <p:nvSpPr>
          <p:cNvPr id="2" name="Title 1"/>
          <p:cNvSpPr>
            <a:spLocks noGrp="1"/>
          </p:cNvSpPr>
          <p:nvPr>
            <p:ph type="title" hasCustomPrompt="1"/>
          </p:nvPr>
        </p:nvSpPr>
        <p:spPr>
          <a:xfrm>
            <a:off x="609600" y="586922"/>
            <a:ext cx="10972800" cy="1107996"/>
          </a:xfrm>
          <a:blipFill dpi="0" rotWithShape="1">
            <a:blip r:embed="rId3">
              <a:extLst>
                <a:ext uri="{28A0092B-C50C-407E-A947-70E740481C1C}">
                  <a14:useLocalDpi xmlns:a14="http://schemas.microsoft.com/office/drawing/2010/main" val="0"/>
                </a:ext>
              </a:extLst>
            </a:blip>
            <a:srcRect/>
            <a:stretch>
              <a:fillRect/>
            </a:stretch>
          </a:blipFill>
        </p:spPr>
        <p:txBody>
          <a:bodyPr/>
          <a:lstStyle>
            <a:lvl1pPr>
              <a:defRPr sz="3600" b="0"/>
            </a:lvl1pPr>
          </a:lstStyle>
          <a:p>
            <a:r>
              <a:rPr lang="en-US" dirty="0"/>
              <a:t>Generic presentation</a:t>
            </a:r>
            <a:br>
              <a:rPr lang="en-US" dirty="0"/>
            </a:br>
            <a:r>
              <a:rPr lang="en-US" dirty="0"/>
              <a:t>title-preset image v02</a:t>
            </a:r>
          </a:p>
        </p:txBody>
      </p:sp>
      <p:sp>
        <p:nvSpPr>
          <p:cNvPr id="11" name="Text Placeholder 3"/>
          <p:cNvSpPr>
            <a:spLocks noGrp="1"/>
          </p:cNvSpPr>
          <p:nvPr>
            <p:ph type="body" sz="quarter" idx="14" hasCustomPrompt="1"/>
          </p:nvPr>
        </p:nvSpPr>
        <p:spPr>
          <a:xfrm>
            <a:off x="533398" y="2577665"/>
            <a:ext cx="7391401" cy="518391"/>
          </a:xfrm>
        </p:spPr>
        <p:txBody>
          <a:bodyPr>
            <a:normAutofit/>
          </a:bodyPr>
          <a:lstStyle>
            <a:lvl1pPr>
              <a:lnSpc>
                <a:spcPct val="100000"/>
              </a:lnSpc>
              <a:defRPr sz="1800">
                <a:solidFill>
                  <a:schemeClr val="tx2"/>
                </a:solidFill>
              </a:defRPr>
            </a:lvl1pPr>
          </a:lstStyle>
          <a:p>
            <a:pPr lvl="0"/>
            <a:r>
              <a:rPr lang="en-US" dirty="0"/>
              <a:t>Type date</a:t>
            </a:r>
          </a:p>
        </p:txBody>
      </p:sp>
      <p:sp>
        <p:nvSpPr>
          <p:cNvPr id="12" name="Text Placeholder 5"/>
          <p:cNvSpPr>
            <a:spLocks noGrp="1"/>
          </p:cNvSpPr>
          <p:nvPr>
            <p:ph type="body" sz="quarter" idx="15" hasCustomPrompt="1"/>
          </p:nvPr>
        </p:nvSpPr>
        <p:spPr>
          <a:xfrm>
            <a:off x="533398" y="2017278"/>
            <a:ext cx="7391402" cy="560387"/>
          </a:xfrm>
        </p:spPr>
        <p:txBody>
          <a:bodyPr>
            <a:normAutofit/>
          </a:bodyPr>
          <a:lstStyle>
            <a:lvl1pPr>
              <a:lnSpc>
                <a:spcPct val="100000"/>
              </a:lnSpc>
              <a:defRPr sz="2200">
                <a:solidFill>
                  <a:schemeClr val="tx2"/>
                </a:solidFill>
              </a:defRPr>
            </a:lvl1pPr>
          </a:lstStyle>
          <a:p>
            <a:pPr lvl="0"/>
            <a:r>
              <a:rPr lang="en-US" dirty="0"/>
              <a:t>Type name</a:t>
            </a:r>
          </a:p>
        </p:txBody>
      </p:sp>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829800" y="1905000"/>
            <a:ext cx="1844250" cy="1215354"/>
          </a:xfrm>
          <a:prstGeom prst="rect">
            <a:avLst/>
          </a:prstGeom>
        </p:spPr>
      </p:pic>
    </p:spTree>
    <p:extLst>
      <p:ext uri="{BB962C8B-B14F-4D97-AF65-F5344CB8AC3E}">
        <p14:creationId xmlns:p14="http://schemas.microsoft.com/office/powerpoint/2010/main" val="51113059"/>
      </p:ext>
    </p:extLst>
  </p:cSld>
  <p:clrMapOvr>
    <a:masterClrMapping/>
  </p:clrMapOvr>
  <p:transition spd="med"/>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7_Title page-0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586922"/>
            <a:ext cx="10972800" cy="1107996"/>
          </a:xfrm>
          <a:blipFill dpi="0" rotWithShape="1">
            <a:blip r:embed="rId2">
              <a:extLst>
                <a:ext uri="{28A0092B-C50C-407E-A947-70E740481C1C}">
                  <a14:useLocalDpi xmlns:a14="http://schemas.microsoft.com/office/drawing/2010/main" val="0"/>
                </a:ext>
              </a:extLst>
            </a:blip>
            <a:srcRect/>
            <a:stretch>
              <a:fillRect/>
            </a:stretch>
          </a:blipFill>
        </p:spPr>
        <p:txBody>
          <a:bodyPr/>
          <a:lstStyle>
            <a:lvl1pPr>
              <a:defRPr sz="3600" b="0"/>
            </a:lvl1pPr>
          </a:lstStyle>
          <a:p>
            <a:r>
              <a:rPr lang="en-US" dirty="0"/>
              <a:t>Generic presentation</a:t>
            </a:r>
            <a:br>
              <a:rPr lang="en-US" dirty="0"/>
            </a:br>
            <a:r>
              <a:rPr lang="en-US" dirty="0"/>
              <a:t>title-preset image v02</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3430831"/>
            <a:ext cx="12192000" cy="3468623"/>
          </a:xfrm>
          <a:prstGeom prst="rect">
            <a:avLst/>
          </a:prstGeom>
        </p:spPr>
      </p:pic>
      <p:sp>
        <p:nvSpPr>
          <p:cNvPr id="11" name="Text Placeholder 3"/>
          <p:cNvSpPr>
            <a:spLocks noGrp="1"/>
          </p:cNvSpPr>
          <p:nvPr>
            <p:ph type="body" sz="quarter" idx="14" hasCustomPrompt="1"/>
          </p:nvPr>
        </p:nvSpPr>
        <p:spPr>
          <a:xfrm>
            <a:off x="533398" y="2577665"/>
            <a:ext cx="7391401" cy="518391"/>
          </a:xfrm>
        </p:spPr>
        <p:txBody>
          <a:bodyPr>
            <a:normAutofit/>
          </a:bodyPr>
          <a:lstStyle>
            <a:lvl1pPr>
              <a:lnSpc>
                <a:spcPct val="100000"/>
              </a:lnSpc>
              <a:defRPr sz="1800">
                <a:solidFill>
                  <a:schemeClr val="tx2"/>
                </a:solidFill>
              </a:defRPr>
            </a:lvl1pPr>
          </a:lstStyle>
          <a:p>
            <a:pPr lvl="0"/>
            <a:r>
              <a:rPr lang="en-US" dirty="0"/>
              <a:t>Type date</a:t>
            </a:r>
          </a:p>
        </p:txBody>
      </p:sp>
      <p:sp>
        <p:nvSpPr>
          <p:cNvPr id="12" name="Text Placeholder 5"/>
          <p:cNvSpPr>
            <a:spLocks noGrp="1"/>
          </p:cNvSpPr>
          <p:nvPr>
            <p:ph type="body" sz="quarter" idx="15" hasCustomPrompt="1"/>
          </p:nvPr>
        </p:nvSpPr>
        <p:spPr>
          <a:xfrm>
            <a:off x="533398" y="2017278"/>
            <a:ext cx="7391402" cy="560387"/>
          </a:xfrm>
        </p:spPr>
        <p:txBody>
          <a:bodyPr>
            <a:normAutofit/>
          </a:bodyPr>
          <a:lstStyle>
            <a:lvl1pPr>
              <a:lnSpc>
                <a:spcPct val="100000"/>
              </a:lnSpc>
              <a:defRPr sz="2200">
                <a:solidFill>
                  <a:schemeClr val="tx2"/>
                </a:solidFill>
              </a:defRPr>
            </a:lvl1pPr>
          </a:lstStyle>
          <a:p>
            <a:pPr lvl="0"/>
            <a:r>
              <a:rPr lang="en-US" dirty="0"/>
              <a:t>Type name</a:t>
            </a:r>
          </a:p>
        </p:txBody>
      </p:sp>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829800" y="1905000"/>
            <a:ext cx="1844250" cy="1215354"/>
          </a:xfrm>
          <a:prstGeom prst="rect">
            <a:avLst/>
          </a:prstGeom>
        </p:spPr>
      </p:pic>
    </p:spTree>
    <p:extLst>
      <p:ext uri="{BB962C8B-B14F-4D97-AF65-F5344CB8AC3E}">
        <p14:creationId xmlns:p14="http://schemas.microsoft.com/office/powerpoint/2010/main" val="619632378"/>
      </p:ext>
    </p:extLst>
  </p:cSld>
  <p:clrMapOvr>
    <a:masterClrMapping/>
  </p:clrMapOvr>
  <p:transition spd="med"/>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 Id="rId30" Type="http://schemas.openxmlformats.org/officeDocument/2006/relationships/image" Target="../media/image3.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9961486" y="6434244"/>
            <a:ext cx="1146047" cy="276577"/>
          </a:xfrm>
          <a:prstGeom prst="rect">
            <a:avLst/>
          </a:prstGeom>
        </p:spPr>
      </p:pic>
      <p:sp>
        <p:nvSpPr>
          <p:cNvPr id="2" name="Title Placeholder 1"/>
          <p:cNvSpPr>
            <a:spLocks noGrp="1"/>
          </p:cNvSpPr>
          <p:nvPr>
            <p:ph type="title"/>
          </p:nvPr>
        </p:nvSpPr>
        <p:spPr>
          <a:xfrm>
            <a:off x="623944" y="308331"/>
            <a:ext cx="10729856" cy="492443"/>
          </a:xfrm>
          <a:prstGeom prst="rect">
            <a:avLst/>
          </a:prstGeom>
          <a:blipFill dpi="0" rotWithShape="1">
            <a:blip r:embed="rId29" cstate="print">
              <a:extLst>
                <a:ext uri="{28A0092B-C50C-407E-A947-70E740481C1C}">
                  <a14:useLocalDpi xmlns:a14="http://schemas.microsoft.com/office/drawing/2010/main" val="0"/>
                </a:ext>
              </a:extLst>
            </a:blip>
            <a:srcRect/>
            <a:stretch>
              <a:fillRect/>
            </a:stretch>
          </a:blipFill>
        </p:spPr>
        <p:txBody>
          <a:bodyPr vert="horz" wrap="square" lIns="365760" tIns="0" rIns="91440" bIns="0" rtlCol="0" anchor="t" anchorCtr="0">
            <a:spAutoFit/>
          </a:bodyPr>
          <a:lstStyle/>
          <a:p>
            <a:r>
              <a:rPr lang="en-US" smtClean="0"/>
              <a:t>Click to edit Master title style</a:t>
            </a:r>
            <a:endParaRPr lang="en-US" dirty="0"/>
          </a:p>
        </p:txBody>
      </p:sp>
      <p:sp>
        <p:nvSpPr>
          <p:cNvPr id="3" name="Text Placeholder 2"/>
          <p:cNvSpPr>
            <a:spLocks noGrp="1"/>
          </p:cNvSpPr>
          <p:nvPr>
            <p:ph type="body" idx="1"/>
          </p:nvPr>
        </p:nvSpPr>
        <p:spPr>
          <a:xfrm>
            <a:off x="476250" y="1447800"/>
            <a:ext cx="11239500" cy="472916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p:cNvPicPr>
            <a:picLocks noChangeAspect="1"/>
          </p:cNvPicPr>
          <p:nvPr userDrawn="1"/>
        </p:nvPicPr>
        <p:blipFill>
          <a:blip r:embed="rId30"/>
          <a:stretch>
            <a:fillRect/>
          </a:stretch>
        </p:blipFill>
        <p:spPr>
          <a:xfrm>
            <a:off x="11212995" y="6504704"/>
            <a:ext cx="19425" cy="145800"/>
          </a:xfrm>
          <a:prstGeom prst="rect">
            <a:avLst/>
          </a:prstGeom>
        </p:spPr>
      </p:pic>
      <p:sp>
        <p:nvSpPr>
          <p:cNvPr id="5" name="Slide Number Placeholder 4"/>
          <p:cNvSpPr>
            <a:spLocks noGrp="1"/>
          </p:cNvSpPr>
          <p:nvPr>
            <p:ph type="sldNum" sz="quarter" idx="4"/>
          </p:nvPr>
        </p:nvSpPr>
        <p:spPr>
          <a:xfrm>
            <a:off x="10972800" y="6378384"/>
            <a:ext cx="609600" cy="365125"/>
          </a:xfrm>
          <a:prstGeom prst="rect">
            <a:avLst/>
          </a:prstGeom>
        </p:spPr>
        <p:txBody>
          <a:bodyPr vert="horz" lIns="91440" tIns="45720" rIns="91440" bIns="45720" rtlCol="0" anchor="ctr"/>
          <a:lstStyle>
            <a:lvl1pPr algn="r">
              <a:defRPr sz="1200">
                <a:solidFill>
                  <a:schemeClr val="accent1"/>
                </a:solidFill>
              </a:defRPr>
            </a:lvl1pPr>
          </a:lstStyle>
          <a:p>
            <a:fld id="{8DB25720-E394-436F-88E1-A447D9B71887}" type="slidenum">
              <a:rPr lang="en-US" smtClean="0"/>
              <a:pPr/>
              <a:t>‹#›</a:t>
            </a:fld>
            <a:endParaRPr lang="en-US" dirty="0"/>
          </a:p>
        </p:txBody>
      </p:sp>
    </p:spTree>
    <p:extLst>
      <p:ext uri="{BB962C8B-B14F-4D97-AF65-F5344CB8AC3E}">
        <p14:creationId xmlns:p14="http://schemas.microsoft.com/office/powerpoint/2010/main" val="23014138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Lst>
  <p:hf hdr="0" ftr="0" dt="0"/>
  <p:txStyles>
    <p:titleStyle>
      <a:lvl1pPr algn="l" defTabSz="914400" rtl="0" eaLnBrk="1" latinLnBrk="0" hangingPunct="1">
        <a:lnSpc>
          <a:spcPct val="100000"/>
        </a:lnSpc>
        <a:spcBef>
          <a:spcPct val="0"/>
        </a:spcBef>
        <a:buNone/>
        <a:defRPr sz="3200" b="1" kern="1200" baseline="0">
          <a:solidFill>
            <a:schemeClr val="accent1"/>
          </a:solidFill>
          <a:latin typeface="+mj-lt"/>
          <a:ea typeface="+mj-ea"/>
          <a:cs typeface="+mj-cs"/>
        </a:defRPr>
      </a:lvl1pPr>
    </p:titleStyle>
    <p:bodyStyle>
      <a:lvl1pPr marL="0" indent="0" algn="l" defTabSz="914400" rtl="0" eaLnBrk="1" latinLnBrk="0" hangingPunct="1">
        <a:lnSpc>
          <a:spcPct val="110000"/>
        </a:lnSpc>
        <a:spcBef>
          <a:spcPts val="600"/>
        </a:spcBef>
        <a:buClr>
          <a:schemeClr val="tx2"/>
        </a:buClr>
        <a:buSzPct val="110000"/>
        <a:buFont typeface="Arial" panose="020B0604020202020204" pitchFamily="34" charset="0"/>
        <a:buNone/>
        <a:defRPr sz="2450" kern="1200">
          <a:solidFill>
            <a:schemeClr val="accent4">
              <a:lumMod val="50000"/>
            </a:schemeClr>
          </a:solidFill>
          <a:latin typeface="+mn-lt"/>
          <a:ea typeface="+mn-ea"/>
          <a:cs typeface="+mn-cs"/>
        </a:defRPr>
      </a:lvl1pPr>
      <a:lvl2pPr marL="800100" indent="-342900" algn="l" defTabSz="914400" rtl="0" eaLnBrk="1" latinLnBrk="0" hangingPunct="1">
        <a:lnSpc>
          <a:spcPct val="110000"/>
        </a:lnSpc>
        <a:spcBef>
          <a:spcPts val="600"/>
        </a:spcBef>
        <a:buClr>
          <a:schemeClr val="tx2"/>
        </a:buClr>
        <a:buSzPct val="110000"/>
        <a:buFont typeface="Wingdings" panose="05000000000000000000" pitchFamily="2" charset="2"/>
        <a:buChar char="§"/>
        <a:defRPr sz="2200" kern="1200">
          <a:solidFill>
            <a:schemeClr val="accent4">
              <a:lumMod val="50000"/>
            </a:schemeClr>
          </a:solidFill>
          <a:latin typeface="+mn-lt"/>
          <a:ea typeface="+mn-ea"/>
          <a:cs typeface="+mn-cs"/>
        </a:defRPr>
      </a:lvl2pPr>
      <a:lvl3pPr marL="1257300" indent="-342900" algn="l" defTabSz="914400" rtl="0" eaLnBrk="1" latinLnBrk="0" hangingPunct="1">
        <a:lnSpc>
          <a:spcPct val="110000"/>
        </a:lnSpc>
        <a:spcBef>
          <a:spcPts val="600"/>
        </a:spcBef>
        <a:buClr>
          <a:schemeClr val="tx2"/>
        </a:buClr>
        <a:buSzPct val="110000"/>
        <a:buFont typeface="Wingdings" panose="05000000000000000000" pitchFamily="2" charset="2"/>
        <a:buChar char="§"/>
        <a:defRPr sz="2000" kern="1200">
          <a:solidFill>
            <a:schemeClr val="accent4">
              <a:lumMod val="50000"/>
            </a:schemeClr>
          </a:solidFill>
          <a:latin typeface="+mn-lt"/>
          <a:ea typeface="+mn-ea"/>
          <a:cs typeface="+mn-cs"/>
        </a:defRPr>
      </a:lvl3pPr>
      <a:lvl4pPr marL="1657350" indent="-285750" algn="l" defTabSz="914400" rtl="0" eaLnBrk="1" latinLnBrk="0" hangingPunct="1">
        <a:lnSpc>
          <a:spcPct val="110000"/>
        </a:lnSpc>
        <a:spcBef>
          <a:spcPts val="600"/>
        </a:spcBef>
        <a:buClr>
          <a:schemeClr val="tx2"/>
        </a:buClr>
        <a:buSzPct val="110000"/>
        <a:buFont typeface="Wingdings" panose="05000000000000000000" pitchFamily="2" charset="2"/>
        <a:buChar char="§"/>
        <a:defRPr sz="1800" kern="1200">
          <a:solidFill>
            <a:schemeClr val="accent4">
              <a:lumMod val="50000"/>
            </a:schemeClr>
          </a:solidFill>
          <a:latin typeface="+mn-lt"/>
          <a:ea typeface="+mn-ea"/>
          <a:cs typeface="+mn-cs"/>
        </a:defRPr>
      </a:lvl4pPr>
      <a:lvl5pPr marL="2114550" indent="-285750" algn="l" defTabSz="914400" rtl="0" eaLnBrk="1" latinLnBrk="0" hangingPunct="1">
        <a:lnSpc>
          <a:spcPct val="110000"/>
        </a:lnSpc>
        <a:spcBef>
          <a:spcPts val="600"/>
        </a:spcBef>
        <a:buClr>
          <a:schemeClr val="tx2"/>
        </a:buClr>
        <a:buSzPct val="110000"/>
        <a:buFont typeface="Wingdings" panose="05000000000000000000" pitchFamily="2" charset="2"/>
        <a:buChar char="§"/>
        <a:defRPr sz="1800" kern="1200">
          <a:solidFill>
            <a:schemeClr val="accent4">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guide id="3" pos="288">
          <p15:clr>
            <a:srgbClr val="F26B43"/>
          </p15:clr>
        </p15:guide>
        <p15:guide id="4" pos="528">
          <p15:clr>
            <a:srgbClr val="F26B43"/>
          </p15:clr>
        </p15:guide>
        <p15:guide id="5" pos="7152">
          <p15:clr>
            <a:srgbClr val="F26B43"/>
          </p15:clr>
        </p15:guide>
        <p15:guide id="6" pos="7296">
          <p15:clr>
            <a:srgbClr val="F26B43"/>
          </p15:clr>
        </p15:guide>
        <p15:guide id="7" orient="horz" pos="3888">
          <p15:clr>
            <a:srgbClr val="F26B43"/>
          </p15:clr>
        </p15:guide>
        <p15:guide id="8" orient="horz" pos="192">
          <p15:clr>
            <a:srgbClr val="F26B43"/>
          </p15:clr>
        </p15:guide>
        <p15:guide id="9" orient="horz" pos="912">
          <p15:clr>
            <a:srgbClr val="F26B43"/>
          </p15:clr>
        </p15:guide>
        <p15:guide id="10" orient="horz" pos="432">
          <p15:clr>
            <a:srgbClr val="F26B43"/>
          </p15:clr>
        </p15:guide>
        <p15:guide id="11" pos="7392">
          <p15:clr>
            <a:srgbClr val="F26B43"/>
          </p15:clr>
        </p15:guide>
        <p15:guide id="12" orient="horz" pos="52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680492"/>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Strategic growth indicators:</a:t>
            </a:r>
            <a:endParaRPr lang="en-GB" dirty="0"/>
          </a:p>
        </p:txBody>
      </p:sp>
      <p:sp>
        <p:nvSpPr>
          <p:cNvPr id="3" name="Slide Number Placeholder 2"/>
          <p:cNvSpPr>
            <a:spLocks noGrp="1"/>
          </p:cNvSpPr>
          <p:nvPr>
            <p:ph type="sldNum" sz="quarter" idx="13"/>
          </p:nvPr>
        </p:nvSpPr>
        <p:spPr/>
        <p:txBody>
          <a:bodyPr/>
          <a:lstStyle/>
          <a:p>
            <a:fld id="{E7D0B75B-862A-49A2-B86B-F852EE6D1807}" type="slidenum">
              <a:rPr lang="en-US" smtClean="0"/>
              <a:t>2</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3704527944"/>
              </p:ext>
            </p:extLst>
          </p:nvPr>
        </p:nvGraphicFramePr>
        <p:xfrm>
          <a:off x="1792287" y="836613"/>
          <a:ext cx="8607426" cy="5779674"/>
        </p:xfrm>
        <a:graphic>
          <a:graphicData uri="http://schemas.openxmlformats.org/drawingml/2006/table">
            <a:tbl>
              <a:tblPr firstRow="1" bandRow="1">
                <a:tableStyleId>{5C22544A-7EE6-4342-B048-85BDC9FD1C3A}</a:tableStyleId>
              </a:tblPr>
              <a:tblGrid>
                <a:gridCol w="2869142">
                  <a:extLst>
                    <a:ext uri="{9D8B030D-6E8A-4147-A177-3AD203B41FA5}">
                      <a16:colId xmlns:a16="http://schemas.microsoft.com/office/drawing/2014/main" val="1560452223"/>
                    </a:ext>
                  </a:extLst>
                </a:gridCol>
                <a:gridCol w="2869142">
                  <a:extLst>
                    <a:ext uri="{9D8B030D-6E8A-4147-A177-3AD203B41FA5}">
                      <a16:colId xmlns:a16="http://schemas.microsoft.com/office/drawing/2014/main" val="3925333601"/>
                    </a:ext>
                  </a:extLst>
                </a:gridCol>
                <a:gridCol w="2869142">
                  <a:extLst>
                    <a:ext uri="{9D8B030D-6E8A-4147-A177-3AD203B41FA5}">
                      <a16:colId xmlns:a16="http://schemas.microsoft.com/office/drawing/2014/main" val="2035032013"/>
                    </a:ext>
                  </a:extLst>
                </a:gridCol>
              </a:tblGrid>
              <a:tr h="398103">
                <a:tc>
                  <a:txBody>
                    <a:bodyPr/>
                    <a:lstStyle/>
                    <a:p>
                      <a:r>
                        <a:rPr lang="en-GB" dirty="0" smtClean="0"/>
                        <a:t>Marker</a:t>
                      </a:r>
                      <a:endParaRPr lang="en-GB" dirty="0"/>
                    </a:p>
                  </a:txBody>
                  <a:tcPr/>
                </a:tc>
                <a:tc>
                  <a:txBody>
                    <a:bodyPr/>
                    <a:lstStyle/>
                    <a:p>
                      <a:r>
                        <a:rPr lang="en-GB" dirty="0" smtClean="0"/>
                        <a:t>Evidence</a:t>
                      </a:r>
                      <a:endParaRPr lang="en-GB" dirty="0"/>
                    </a:p>
                  </a:txBody>
                  <a:tcPr/>
                </a:tc>
                <a:tc>
                  <a:txBody>
                    <a:bodyPr/>
                    <a:lstStyle/>
                    <a:p>
                      <a:r>
                        <a:rPr lang="en-GB" dirty="0" smtClean="0"/>
                        <a:t>How?</a:t>
                      </a:r>
                      <a:endParaRPr lang="en-GB" dirty="0"/>
                    </a:p>
                  </a:txBody>
                  <a:tcPr/>
                </a:tc>
                <a:extLst>
                  <a:ext uri="{0D108BD9-81ED-4DB2-BD59-A6C34878D82A}">
                    <a16:rowId xmlns:a16="http://schemas.microsoft.com/office/drawing/2014/main" val="3778927386"/>
                  </a:ext>
                </a:extLst>
              </a:tr>
              <a:tr h="556254">
                <a:tc>
                  <a:txBody>
                    <a:bodyPr/>
                    <a:lstStyle/>
                    <a:p>
                      <a:r>
                        <a:rPr lang="en-GB" sz="1000" b="1" dirty="0" smtClean="0"/>
                        <a:t>Inclination to grow</a:t>
                      </a:r>
                      <a:endParaRPr lang="en-GB" sz="10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700" kern="1200" dirty="0" smtClean="0">
                          <a:solidFill>
                            <a:schemeClr val="dk1"/>
                          </a:solidFill>
                          <a:effectLst/>
                          <a:latin typeface="+mn-lt"/>
                          <a:ea typeface="+mn-ea"/>
                          <a:cs typeface="+mn-cs"/>
                        </a:rPr>
                        <a:t>A survey among UK SMEs, for example, indicates that only about 15% of firms have substantive growth ambitions (TBR, 2016).</a:t>
                      </a:r>
                    </a:p>
                    <a:p>
                      <a:endParaRPr lang="en-GB" sz="700" dirty="0"/>
                    </a:p>
                  </a:txBody>
                  <a:tcPr/>
                </a:tc>
                <a:tc>
                  <a:txBody>
                    <a:bodyPr/>
                    <a:lstStyle/>
                    <a:p>
                      <a:r>
                        <a:rPr lang="en-GB" sz="700" dirty="0" smtClean="0"/>
                        <a:t>Specifically ask intention</a:t>
                      </a:r>
                      <a:endParaRPr lang="en-GB" sz="700" dirty="0"/>
                    </a:p>
                  </a:txBody>
                  <a:tcPr/>
                </a:tc>
                <a:extLst>
                  <a:ext uri="{0D108BD9-81ED-4DB2-BD59-A6C34878D82A}">
                    <a16:rowId xmlns:a16="http://schemas.microsoft.com/office/drawing/2014/main" val="2308392024"/>
                  </a:ext>
                </a:extLst>
              </a:tr>
              <a:tr h="556254">
                <a:tc>
                  <a:txBody>
                    <a:bodyPr/>
                    <a:lstStyle/>
                    <a:p>
                      <a:r>
                        <a:rPr lang="en-GB" sz="1000" b="1" dirty="0" smtClean="0"/>
                        <a:t>Increased requests for funding</a:t>
                      </a:r>
                      <a:endParaRPr lang="en-GB" sz="1000" b="1" dirty="0"/>
                    </a:p>
                  </a:txBody>
                  <a:tcPr/>
                </a:tc>
                <a:tc>
                  <a:txBody>
                    <a:bodyPr/>
                    <a:lstStyle/>
                    <a:p>
                      <a:pPr marL="171450" indent="-171450">
                        <a:buFont typeface="Wingdings" panose="05000000000000000000" pitchFamily="2" charset="2"/>
                        <a:buChar char="§"/>
                      </a:pPr>
                      <a:r>
                        <a:rPr lang="en-GB" sz="700" kern="1200" dirty="0" smtClean="0">
                          <a:solidFill>
                            <a:schemeClr val="dk1"/>
                          </a:solidFill>
                          <a:effectLst/>
                          <a:latin typeface="+mn-lt"/>
                          <a:ea typeface="+mn-ea"/>
                          <a:cs typeface="+mn-cs"/>
                        </a:rPr>
                        <a:t>Across all SMEs 1/3</a:t>
                      </a:r>
                      <a:r>
                        <a:rPr lang="en-GB" sz="700" kern="1200" baseline="30000" dirty="0" smtClean="0">
                          <a:solidFill>
                            <a:schemeClr val="dk1"/>
                          </a:solidFill>
                          <a:effectLst/>
                          <a:latin typeface="+mn-lt"/>
                          <a:ea typeface="+mn-ea"/>
                          <a:cs typeface="+mn-cs"/>
                        </a:rPr>
                        <a:t>rd</a:t>
                      </a:r>
                      <a:r>
                        <a:rPr lang="en-GB" sz="700" kern="1200" dirty="0" smtClean="0">
                          <a:solidFill>
                            <a:schemeClr val="dk1"/>
                          </a:solidFill>
                          <a:effectLst/>
                          <a:latin typeface="+mn-lt"/>
                          <a:ea typeface="+mn-ea"/>
                          <a:cs typeface="+mn-cs"/>
                        </a:rPr>
                        <a:t> apply for finance in the a typical 12 month period. But, 44 % of high growth firms applied. </a:t>
                      </a:r>
                      <a:endParaRPr lang="en-GB" sz="700" dirty="0"/>
                    </a:p>
                  </a:txBody>
                  <a:tcPr/>
                </a:tc>
                <a:tc>
                  <a:txBody>
                    <a:bodyPr/>
                    <a:lstStyle/>
                    <a:p>
                      <a:r>
                        <a:rPr lang="en-GB" sz="700" dirty="0" smtClean="0"/>
                        <a:t>Monitor for funding requests</a:t>
                      </a:r>
                      <a:r>
                        <a:rPr lang="en-GB" sz="700" baseline="0" dirty="0" smtClean="0"/>
                        <a:t> above industry expectations</a:t>
                      </a:r>
                      <a:endParaRPr lang="en-GB" sz="700" dirty="0"/>
                    </a:p>
                  </a:txBody>
                  <a:tcPr/>
                </a:tc>
                <a:extLst>
                  <a:ext uri="{0D108BD9-81ED-4DB2-BD59-A6C34878D82A}">
                    <a16:rowId xmlns:a16="http://schemas.microsoft.com/office/drawing/2014/main" val="3963887881"/>
                  </a:ext>
                </a:extLst>
              </a:tr>
              <a:tr h="556254">
                <a:tc>
                  <a:txBody>
                    <a:bodyPr/>
                    <a:lstStyle/>
                    <a:p>
                      <a:r>
                        <a:rPr lang="en-GB" sz="1000" b="1" dirty="0" smtClean="0"/>
                        <a:t>Use of funding</a:t>
                      </a:r>
                      <a:endParaRPr lang="en-GB" sz="1000" b="1" dirty="0"/>
                    </a:p>
                  </a:txBody>
                  <a:tcPr/>
                </a:tc>
                <a:tc>
                  <a:txBody>
                    <a:bodyPr/>
                    <a:lstStyle/>
                    <a:p>
                      <a:r>
                        <a:rPr lang="en-GB" sz="700" kern="1200" dirty="0" smtClean="0">
                          <a:solidFill>
                            <a:schemeClr val="dk1"/>
                          </a:solidFill>
                          <a:effectLst/>
                          <a:latin typeface="+mn-lt"/>
                          <a:ea typeface="+mn-ea"/>
                          <a:cs typeface="+mn-cs"/>
                        </a:rPr>
                        <a:t>that HGFs are statistically more likely to apply for finance for two important growth related reasons: </a:t>
                      </a:r>
                    </a:p>
                    <a:p>
                      <a:pPr marL="171450" indent="-171450">
                        <a:buFont typeface="Wingdings" panose="05000000000000000000" pitchFamily="2" charset="2"/>
                        <a:buChar char="§"/>
                      </a:pPr>
                      <a:r>
                        <a:rPr lang="en-GB" sz="700" kern="1200" dirty="0" smtClean="0">
                          <a:solidFill>
                            <a:schemeClr val="dk1"/>
                          </a:solidFill>
                          <a:effectLst/>
                          <a:latin typeface="+mn-lt"/>
                          <a:ea typeface="+mn-ea"/>
                          <a:cs typeface="+mn-cs"/>
                        </a:rPr>
                        <a:t>to buy another business (7% of HGFs, compared to 2% overall) </a:t>
                      </a:r>
                    </a:p>
                    <a:p>
                      <a:pPr marL="171450" indent="-171450">
                        <a:buFont typeface="Wingdings" panose="05000000000000000000" pitchFamily="2" charset="2"/>
                        <a:buChar char="§"/>
                      </a:pPr>
                      <a:r>
                        <a:rPr lang="en-GB" sz="700" kern="1200" dirty="0" smtClean="0">
                          <a:solidFill>
                            <a:schemeClr val="dk1"/>
                          </a:solidFill>
                          <a:effectLst/>
                          <a:latin typeface="+mn-lt"/>
                          <a:ea typeface="+mn-ea"/>
                          <a:cs typeface="+mn-cs"/>
                        </a:rPr>
                        <a:t>and to ‘fund expansion’ (9% compared to 3%).</a:t>
                      </a:r>
                      <a:endParaRPr lang="en-GB" sz="700" dirty="0"/>
                    </a:p>
                  </a:txBody>
                  <a:tcPr/>
                </a:tc>
                <a:tc>
                  <a:txBody>
                    <a:bodyPr/>
                    <a:lstStyle/>
                    <a:p>
                      <a:r>
                        <a:rPr lang="en-GB" sz="700" dirty="0" smtClean="0"/>
                        <a:t>Ask</a:t>
                      </a:r>
                      <a:endParaRPr lang="en-GB" sz="700" dirty="0"/>
                    </a:p>
                  </a:txBody>
                  <a:tcPr/>
                </a:tc>
                <a:extLst>
                  <a:ext uri="{0D108BD9-81ED-4DB2-BD59-A6C34878D82A}">
                    <a16:rowId xmlns:a16="http://schemas.microsoft.com/office/drawing/2014/main" val="40540517"/>
                  </a:ext>
                </a:extLst>
              </a:tr>
              <a:tr h="785300">
                <a:tc>
                  <a:txBody>
                    <a:bodyPr/>
                    <a:lstStyle/>
                    <a:p>
                      <a:r>
                        <a:rPr lang="en-GB" sz="1000" b="1" dirty="0" smtClean="0"/>
                        <a:t>Company origin</a:t>
                      </a:r>
                      <a:endParaRPr lang="en-GB" sz="1000" b="1" dirty="0"/>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GB" sz="700" kern="1200" dirty="0" smtClean="0">
                          <a:solidFill>
                            <a:schemeClr val="dk1"/>
                          </a:solidFill>
                          <a:effectLst/>
                          <a:latin typeface="+mn-lt"/>
                          <a:ea typeface="+mn-ea"/>
                          <a:cs typeface="+mn-cs"/>
                        </a:rPr>
                        <a:t>Very few high-growth firms originate through university spin-offs, </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GB" sz="700" kern="1200" dirty="0" smtClean="0">
                          <a:solidFill>
                            <a:schemeClr val="dk1"/>
                          </a:solidFill>
                          <a:effectLst/>
                          <a:latin typeface="+mn-lt"/>
                          <a:ea typeface="+mn-ea"/>
                          <a:cs typeface="+mn-cs"/>
                        </a:rPr>
                        <a:t>while a larger share are corporate spinouts,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700" kern="1200" dirty="0" smtClean="0">
                          <a:solidFill>
                            <a:schemeClr val="dk1"/>
                          </a:solidFill>
                          <a:effectLst/>
                          <a:latin typeface="+mn-lt"/>
                          <a:ea typeface="+mn-ea"/>
                          <a:cs typeface="+mn-cs"/>
                        </a:rPr>
                        <a:t>This stands to suggest towards the importance of knowledge channels, and close interactions between customers and other entrepreneurs when HGFs look to seize growth opportunities (OECD).</a:t>
                      </a:r>
                    </a:p>
                  </a:txBody>
                  <a:tcPr/>
                </a:tc>
                <a:tc>
                  <a:txBody>
                    <a:bodyPr/>
                    <a:lstStyle/>
                    <a:p>
                      <a:r>
                        <a:rPr lang="en-GB" sz="700" dirty="0" smtClean="0"/>
                        <a:t>Formation</a:t>
                      </a:r>
                      <a:r>
                        <a:rPr lang="en-GB" sz="700" baseline="0" dirty="0" smtClean="0"/>
                        <a:t> documents</a:t>
                      </a:r>
                      <a:endParaRPr lang="en-GB" sz="700" dirty="0"/>
                    </a:p>
                  </a:txBody>
                  <a:tcPr/>
                </a:tc>
                <a:extLst>
                  <a:ext uri="{0D108BD9-81ED-4DB2-BD59-A6C34878D82A}">
                    <a16:rowId xmlns:a16="http://schemas.microsoft.com/office/drawing/2014/main" val="1041019467"/>
                  </a:ext>
                </a:extLst>
              </a:tr>
              <a:tr h="1014346">
                <a:tc>
                  <a:txBody>
                    <a:bodyPr/>
                    <a:lstStyle/>
                    <a:p>
                      <a:r>
                        <a:rPr lang="en-GB" sz="1000" b="1" dirty="0" smtClean="0"/>
                        <a:t>Leadership hiring / advice services</a:t>
                      </a:r>
                      <a:endParaRPr lang="en-GB" sz="1000" b="1" dirty="0"/>
                    </a:p>
                  </a:txBody>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GB" sz="700" kern="1200" dirty="0" smtClean="0">
                          <a:solidFill>
                            <a:schemeClr val="dk1"/>
                          </a:solidFill>
                          <a:effectLst/>
                          <a:latin typeface="+mn-lt"/>
                          <a:ea typeface="+mn-ea"/>
                          <a:cs typeface="+mn-cs"/>
                        </a:rPr>
                        <a:t>Looking to </a:t>
                      </a:r>
                      <a:r>
                        <a:rPr lang="en-GB" sz="700" kern="1200" dirty="0" err="1" smtClean="0">
                          <a:solidFill>
                            <a:schemeClr val="dk1"/>
                          </a:solidFill>
                          <a:effectLst/>
                          <a:latin typeface="+mn-lt"/>
                          <a:ea typeface="+mn-ea"/>
                          <a:cs typeface="+mn-cs"/>
                        </a:rPr>
                        <a:t>hirein</a:t>
                      </a:r>
                      <a:r>
                        <a:rPr lang="en-GB" sz="700" kern="1200" baseline="0" dirty="0" smtClean="0">
                          <a:solidFill>
                            <a:schemeClr val="dk1"/>
                          </a:solidFill>
                          <a:effectLst/>
                          <a:latin typeface="+mn-lt"/>
                          <a:ea typeface="+mn-ea"/>
                          <a:cs typeface="+mn-cs"/>
                        </a:rPr>
                        <a:t> leadership roles</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GB" sz="700" kern="1200" baseline="0" dirty="0" smtClean="0">
                          <a:solidFill>
                            <a:schemeClr val="dk1"/>
                          </a:solidFill>
                          <a:effectLst/>
                          <a:latin typeface="+mn-lt"/>
                          <a:ea typeface="+mn-ea"/>
                          <a:cs typeface="+mn-cs"/>
                        </a:rPr>
                        <a:t>Looking for support with strategic or leadership visions</a:t>
                      </a:r>
                      <a:endParaRPr lang="en-GB" sz="700" kern="1200" dirty="0" smtClean="0">
                        <a:solidFill>
                          <a:schemeClr val="dk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700" kern="1200" dirty="0" smtClean="0">
                          <a:solidFill>
                            <a:schemeClr val="dk1"/>
                          </a:solidFill>
                          <a:effectLst/>
                          <a:latin typeface="+mn-lt"/>
                          <a:ea typeface="+mn-ea"/>
                          <a:cs typeface="+mn-cs"/>
                        </a:rPr>
                        <a:t>Growing fast can put considerable pressure on managerial, financial and technical resources, and growing firms may need to address new risks that scaling up can bring. In particular, difficulties arise in their ability to support leadership capabilities, such as through an expansion of the leadership team around the founder, have been identified as a key barrier to growth (OECD, 2010; Goldman Sachs, 2015).</a:t>
                      </a:r>
                    </a:p>
                  </a:txBody>
                  <a:tcPr/>
                </a:tc>
                <a:tc>
                  <a:txBody>
                    <a:bodyPr/>
                    <a:lstStyle/>
                    <a:p>
                      <a:r>
                        <a:rPr lang="en-GB" sz="700" dirty="0" smtClean="0"/>
                        <a:t>Offer support with strategic decisions</a:t>
                      </a:r>
                      <a:endParaRPr lang="en-GB" sz="700" dirty="0"/>
                    </a:p>
                  </a:txBody>
                  <a:tcPr/>
                </a:tc>
                <a:extLst>
                  <a:ext uri="{0D108BD9-81ED-4DB2-BD59-A6C34878D82A}">
                    <a16:rowId xmlns:a16="http://schemas.microsoft.com/office/drawing/2014/main" val="3126752700"/>
                  </a:ext>
                </a:extLst>
              </a:tr>
              <a:tr h="670777">
                <a:tc>
                  <a:txBody>
                    <a:bodyPr/>
                    <a:lstStyle/>
                    <a:p>
                      <a:r>
                        <a:rPr lang="en-GB" sz="1000" b="1" dirty="0" smtClean="0"/>
                        <a:t>Implementation</a:t>
                      </a:r>
                      <a:r>
                        <a:rPr lang="en-GB" sz="1000" b="1" baseline="0" dirty="0" smtClean="0"/>
                        <a:t> of formal management practices</a:t>
                      </a:r>
                      <a:endParaRPr lang="en-GB" sz="1000" b="1" dirty="0"/>
                    </a:p>
                  </a:txBody>
                  <a:tcPr/>
                </a:tc>
                <a:tc>
                  <a:txBody>
                    <a:bodyPr/>
                    <a:lstStyle/>
                    <a:p>
                      <a:pPr marL="171450" indent="-171450">
                        <a:buFont typeface="Wingdings" panose="05000000000000000000" pitchFamily="2" charset="2"/>
                        <a:buChar char="§"/>
                      </a:pPr>
                      <a:r>
                        <a:rPr lang="en-GB" sz="700" kern="1200" dirty="0" smtClean="0">
                          <a:solidFill>
                            <a:schemeClr val="dk1"/>
                          </a:solidFill>
                          <a:effectLst/>
                          <a:latin typeface="+mn-lt"/>
                          <a:ea typeface="+mn-ea"/>
                          <a:cs typeface="+mn-cs"/>
                        </a:rPr>
                        <a:t>The adoption of formalised HR, </a:t>
                      </a:r>
                    </a:p>
                    <a:p>
                      <a:pPr marL="171450" indent="-171450">
                        <a:buFont typeface="Wingdings" panose="05000000000000000000" pitchFamily="2" charset="2"/>
                        <a:buChar char="§"/>
                      </a:pPr>
                      <a:r>
                        <a:rPr lang="en-GB" sz="700" kern="1200" dirty="0" smtClean="0">
                          <a:solidFill>
                            <a:schemeClr val="dk1"/>
                          </a:solidFill>
                          <a:effectLst/>
                          <a:latin typeface="+mn-lt"/>
                          <a:ea typeface="+mn-ea"/>
                          <a:cs typeface="+mn-cs"/>
                        </a:rPr>
                        <a:t>Work organisation </a:t>
                      </a:r>
                    </a:p>
                    <a:p>
                      <a:pPr marL="171450" indent="-171450">
                        <a:buFont typeface="Wingdings" panose="05000000000000000000" pitchFamily="2" charset="2"/>
                        <a:buChar char="§"/>
                      </a:pPr>
                      <a:r>
                        <a:rPr lang="en-GB" sz="700" kern="1200" dirty="0" smtClean="0">
                          <a:solidFill>
                            <a:schemeClr val="dk1"/>
                          </a:solidFill>
                          <a:effectLst/>
                          <a:latin typeface="+mn-lt"/>
                          <a:ea typeface="+mn-ea"/>
                          <a:cs typeface="+mn-cs"/>
                        </a:rPr>
                        <a:t>and formalised targets</a:t>
                      </a:r>
                    </a:p>
                    <a:p>
                      <a:r>
                        <a:rPr lang="en-GB" sz="700" kern="1200" dirty="0" smtClean="0">
                          <a:solidFill>
                            <a:schemeClr val="dk1"/>
                          </a:solidFill>
                          <a:effectLst/>
                          <a:latin typeface="+mn-lt"/>
                          <a:ea typeface="+mn-ea"/>
                          <a:cs typeface="+mn-cs"/>
                        </a:rPr>
                        <a:t>Bryson and Forth 2018 finding that for each increase in standard deviation on their management index there was an associated 5% in the growth rate for the firms productivity. </a:t>
                      </a:r>
                      <a:endParaRPr lang="en-GB" sz="700" dirty="0"/>
                    </a:p>
                  </a:txBody>
                  <a:tcPr/>
                </a:tc>
                <a:tc>
                  <a:txBody>
                    <a:bodyPr/>
                    <a:lstStyle/>
                    <a:p>
                      <a:r>
                        <a:rPr lang="en-GB" sz="700" dirty="0" err="1" smtClean="0"/>
                        <a:t>Templated</a:t>
                      </a:r>
                      <a:r>
                        <a:rPr lang="en-GB" sz="700" dirty="0" smtClean="0"/>
                        <a:t> HR/Legal documentations ala </a:t>
                      </a:r>
                      <a:r>
                        <a:rPr lang="en-GB" sz="700" dirty="0" err="1" smtClean="0"/>
                        <a:t>DirectLine</a:t>
                      </a:r>
                      <a:endParaRPr lang="en-GB" sz="700" dirty="0"/>
                    </a:p>
                  </a:txBody>
                  <a:tcPr/>
                </a:tc>
                <a:extLst>
                  <a:ext uri="{0D108BD9-81ED-4DB2-BD59-A6C34878D82A}">
                    <a16:rowId xmlns:a16="http://schemas.microsoft.com/office/drawing/2014/main" val="4077362882"/>
                  </a:ext>
                </a:extLst>
              </a:tr>
              <a:tr h="441731">
                <a:tc>
                  <a:txBody>
                    <a:bodyPr/>
                    <a:lstStyle/>
                    <a:p>
                      <a:r>
                        <a:rPr lang="en-GB" sz="900" b="1" dirty="0" smtClean="0"/>
                        <a:t>Original</a:t>
                      </a:r>
                      <a:r>
                        <a:rPr lang="en-GB" sz="900" b="1" baseline="0" dirty="0" smtClean="0"/>
                        <a:t> sources of seed funding</a:t>
                      </a:r>
                      <a:endParaRPr lang="en-GB" sz="900" b="1" dirty="0"/>
                    </a:p>
                  </a:txBody>
                  <a:tcPr/>
                </a:tc>
                <a:tc>
                  <a:txBody>
                    <a:bodyPr/>
                    <a:lstStyle/>
                    <a:p>
                      <a:pPr marL="171450" indent="-171450">
                        <a:buFont typeface="Wingdings" panose="05000000000000000000" pitchFamily="2" charset="2"/>
                        <a:buChar char="§"/>
                      </a:pPr>
                      <a:r>
                        <a:rPr lang="en-GB" sz="700" dirty="0" smtClean="0"/>
                        <a:t>External funding is associated with increased likelihood</a:t>
                      </a:r>
                      <a:r>
                        <a:rPr lang="en-GB" sz="700" baseline="0" dirty="0" smtClean="0"/>
                        <a:t> of growth</a:t>
                      </a:r>
                      <a:endParaRPr lang="en-GB" sz="700" dirty="0" smtClean="0"/>
                    </a:p>
                    <a:p>
                      <a:r>
                        <a:rPr lang="en-GB" sz="700" dirty="0" smtClean="0"/>
                        <a:t>Start-up funding that originates from</a:t>
                      </a:r>
                      <a:r>
                        <a:rPr lang="en-GB" sz="700" baseline="0" dirty="0" smtClean="0"/>
                        <a:t> a formalised source i.e. a bank is associated with increased likelihood to grow compared to funding from savings, friends or relatives. </a:t>
                      </a:r>
                      <a:endParaRPr lang="en-GB" sz="700" dirty="0"/>
                    </a:p>
                  </a:txBody>
                  <a:tcPr/>
                </a:tc>
                <a:tc>
                  <a:txBody>
                    <a:bodyPr/>
                    <a:lstStyle/>
                    <a:p>
                      <a:r>
                        <a:rPr lang="en-GB" sz="800" dirty="0" smtClean="0"/>
                        <a:t>Credit check</a:t>
                      </a:r>
                      <a:endParaRPr lang="en-GB" dirty="0"/>
                    </a:p>
                  </a:txBody>
                  <a:tcPr/>
                </a:tc>
                <a:extLst>
                  <a:ext uri="{0D108BD9-81ED-4DB2-BD59-A6C34878D82A}">
                    <a16:rowId xmlns:a16="http://schemas.microsoft.com/office/drawing/2014/main" val="2180704302"/>
                  </a:ext>
                </a:extLst>
              </a:tr>
              <a:tr h="398103">
                <a:tc>
                  <a:txBody>
                    <a:bodyPr/>
                    <a:lstStyle/>
                    <a:p>
                      <a:r>
                        <a:rPr lang="en-GB" sz="900" b="1" dirty="0" smtClean="0"/>
                        <a:t>Parental employment</a:t>
                      </a:r>
                      <a:endParaRPr lang="en-GB" sz="900" b="1" dirty="0"/>
                    </a:p>
                  </a:txBody>
                  <a:tcPr/>
                </a:tc>
                <a:tc>
                  <a:txBody>
                    <a:bodyPr/>
                    <a:lstStyle/>
                    <a:p>
                      <a:pPr marL="171450" indent="-171450">
                        <a:buFont typeface="Wingdings" panose="05000000000000000000" pitchFamily="2" charset="2"/>
                        <a:buChar char="§"/>
                      </a:pPr>
                      <a:r>
                        <a:rPr lang="en-GB" sz="700" dirty="0" smtClean="0"/>
                        <a:t>Parental</a:t>
                      </a:r>
                      <a:r>
                        <a:rPr lang="en-GB" sz="700" baseline="0" dirty="0" smtClean="0"/>
                        <a:t> employment acts as a predictor of entrepreneurial success</a:t>
                      </a:r>
                      <a:endParaRPr lang="en-GB" sz="700" dirty="0"/>
                    </a:p>
                  </a:txBody>
                  <a:tcPr/>
                </a:tc>
                <a:tc>
                  <a:txBody>
                    <a:bodyPr/>
                    <a:lstStyle/>
                    <a:p>
                      <a:r>
                        <a:rPr lang="en-GB" sz="800" dirty="0" smtClean="0"/>
                        <a:t>Internal</a:t>
                      </a:r>
                      <a:r>
                        <a:rPr lang="en-GB" sz="800" baseline="0" dirty="0" smtClean="0"/>
                        <a:t> bank data</a:t>
                      </a:r>
                      <a:endParaRPr lang="en-GB" sz="800" dirty="0"/>
                    </a:p>
                  </a:txBody>
                  <a:tcPr/>
                </a:tc>
                <a:extLst>
                  <a:ext uri="{0D108BD9-81ED-4DB2-BD59-A6C34878D82A}">
                    <a16:rowId xmlns:a16="http://schemas.microsoft.com/office/drawing/2014/main" val="4199012234"/>
                  </a:ext>
                </a:extLst>
              </a:tr>
            </a:tbl>
          </a:graphicData>
        </a:graphic>
      </p:graphicFrame>
    </p:spTree>
    <p:extLst>
      <p:ext uri="{BB962C8B-B14F-4D97-AF65-F5344CB8AC3E}">
        <p14:creationId xmlns:p14="http://schemas.microsoft.com/office/powerpoint/2010/main" val="3533460070"/>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Placeholder 6"/>
          <p:cNvGraphicFramePr>
            <a:graphicFrameLocks noGrp="1"/>
          </p:cNvGraphicFramePr>
          <p:nvPr>
            <p:ph type="tbl" sz="quarter" idx="10"/>
          </p:nvPr>
        </p:nvGraphicFramePr>
        <p:xfrm>
          <a:off x="604835" y="938842"/>
          <a:ext cx="10977565" cy="5593080"/>
        </p:xfrm>
        <a:graphic>
          <a:graphicData uri="http://schemas.openxmlformats.org/drawingml/2006/table">
            <a:tbl>
              <a:tblPr firstRow="1" bandRow="1">
                <a:tableStyleId>{5C22544A-7EE6-4342-B048-85BDC9FD1C3A}</a:tableStyleId>
              </a:tblPr>
              <a:tblGrid>
                <a:gridCol w="1503872">
                  <a:extLst>
                    <a:ext uri="{9D8B030D-6E8A-4147-A177-3AD203B41FA5}">
                      <a16:colId xmlns:a16="http://schemas.microsoft.com/office/drawing/2014/main" val="3408063846"/>
                    </a:ext>
                  </a:extLst>
                </a:gridCol>
                <a:gridCol w="1557519">
                  <a:extLst>
                    <a:ext uri="{9D8B030D-6E8A-4147-A177-3AD203B41FA5}">
                      <a16:colId xmlns:a16="http://schemas.microsoft.com/office/drawing/2014/main" val="2604413474"/>
                    </a:ext>
                  </a:extLst>
                </a:gridCol>
                <a:gridCol w="3493699">
                  <a:extLst>
                    <a:ext uri="{9D8B030D-6E8A-4147-A177-3AD203B41FA5}">
                      <a16:colId xmlns:a16="http://schemas.microsoft.com/office/drawing/2014/main" val="2374284434"/>
                    </a:ext>
                  </a:extLst>
                </a:gridCol>
                <a:gridCol w="1259456">
                  <a:extLst>
                    <a:ext uri="{9D8B030D-6E8A-4147-A177-3AD203B41FA5}">
                      <a16:colId xmlns:a16="http://schemas.microsoft.com/office/drawing/2014/main" val="2036495001"/>
                    </a:ext>
                  </a:extLst>
                </a:gridCol>
                <a:gridCol w="3163019">
                  <a:extLst>
                    <a:ext uri="{9D8B030D-6E8A-4147-A177-3AD203B41FA5}">
                      <a16:colId xmlns:a16="http://schemas.microsoft.com/office/drawing/2014/main" val="1521330809"/>
                    </a:ext>
                  </a:extLst>
                </a:gridCol>
              </a:tblGrid>
              <a:tr h="370840">
                <a:tc>
                  <a:txBody>
                    <a:bodyPr/>
                    <a:lstStyle/>
                    <a:p>
                      <a:endParaRPr lang="en-GB"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smtClean="0"/>
                        <a:t>Potential Key Performance Indicators</a:t>
                      </a:r>
                    </a:p>
                    <a:p>
                      <a:endParaRPr lang="en-GB"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dirty="0" smtClean="0"/>
                        <a:t>Source Data / System</a:t>
                      </a:r>
                    </a:p>
                    <a:p>
                      <a:endParaRPr lang="en-GB"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dirty="0" smtClean="0"/>
                        <a:t>Frequency</a:t>
                      </a:r>
                    </a:p>
                    <a:p>
                      <a:endParaRPr lang="en-GB" sz="1100" dirty="0"/>
                    </a:p>
                  </a:txBody>
                  <a:tcPr/>
                </a:tc>
                <a:tc>
                  <a:txBody>
                    <a:bodyPr/>
                    <a:lstStyle/>
                    <a:p>
                      <a:r>
                        <a:rPr lang="en-GB" sz="1100" dirty="0" smtClean="0"/>
                        <a:t>Measure</a:t>
                      </a:r>
                      <a:endParaRPr lang="en-GB" sz="1100" dirty="0"/>
                    </a:p>
                  </a:txBody>
                  <a:tcPr/>
                </a:tc>
                <a:extLst>
                  <a:ext uri="{0D108BD9-81ED-4DB2-BD59-A6C34878D82A}">
                    <a16:rowId xmlns:a16="http://schemas.microsoft.com/office/drawing/2014/main" val="362427510"/>
                  </a:ext>
                </a:extLst>
              </a:tr>
              <a:tr h="370840">
                <a:tc rowSpan="3">
                  <a:txBody>
                    <a:bodyPr/>
                    <a:lstStyle/>
                    <a:p>
                      <a:r>
                        <a:rPr lang="en-GB" sz="1100" dirty="0" smtClean="0"/>
                        <a:t>Customer</a:t>
                      </a:r>
                      <a:endParaRPr lang="en-GB"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smtClean="0">
                          <a:solidFill>
                            <a:schemeClr val="dk1"/>
                          </a:solidFill>
                          <a:latin typeface="+mn-lt"/>
                          <a:ea typeface="+mn-ea"/>
                          <a:cs typeface="+mn-cs"/>
                        </a:rPr>
                        <a:t>Customer Growth</a:t>
                      </a:r>
                    </a:p>
                  </a:txBody>
                  <a:tcPr/>
                </a:tc>
                <a:tc>
                  <a:txBody>
                    <a:bodyPr/>
                    <a:lstStyle/>
                    <a:p>
                      <a:r>
                        <a:rPr lang="en-GB" sz="1100" dirty="0" smtClean="0"/>
                        <a:t>Accounting data - </a:t>
                      </a:r>
                      <a:r>
                        <a:rPr lang="en-GB" sz="1100" kern="1200" dirty="0" smtClean="0">
                          <a:solidFill>
                            <a:schemeClr val="dk1"/>
                          </a:solidFill>
                          <a:latin typeface="+mn-lt"/>
                          <a:ea typeface="+mn-ea"/>
                          <a:cs typeface="+mn-cs"/>
                        </a:rPr>
                        <a:t>Invoice data, total number of invoices by customer, Unique customer ID </a:t>
                      </a:r>
                      <a:endParaRPr lang="en-GB" sz="1100" dirty="0"/>
                    </a:p>
                  </a:txBody>
                  <a:tcPr/>
                </a:tc>
                <a:tc>
                  <a:txBody>
                    <a:bodyPr/>
                    <a:lstStyle/>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kern="1200" dirty="0" smtClean="0">
                          <a:solidFill>
                            <a:schemeClr val="dk1"/>
                          </a:solidFill>
                          <a:latin typeface="+mn-lt"/>
                          <a:ea typeface="+mn-ea"/>
                          <a:cs typeface="+mn-cs"/>
                        </a:rPr>
                        <a:t>monthly</a:t>
                      </a:r>
                      <a:endParaRPr lang="en-GB" sz="1100" kern="1200" dirty="0">
                        <a:solidFill>
                          <a:schemeClr val="dk1"/>
                        </a:solidFill>
                        <a:latin typeface="+mn-lt"/>
                        <a:ea typeface="+mn-ea"/>
                        <a:cs typeface="+mn-cs"/>
                      </a:endParaRPr>
                    </a:p>
                  </a:txBody>
                  <a:tcPr/>
                </a:tc>
                <a:tc>
                  <a:txBody>
                    <a:bodyPr/>
                    <a:lstStyle/>
                    <a:p>
                      <a:pPr marL="0" algn="l" defTabSz="914400" rtl="0" eaLnBrk="1" latinLnBrk="0" hangingPunct="1"/>
                      <a:r>
                        <a:rPr lang="en-GB" sz="1100" kern="1200" dirty="0" smtClean="0">
                          <a:solidFill>
                            <a:schemeClr val="dk1"/>
                          </a:solidFill>
                          <a:latin typeface="+mn-lt"/>
                          <a:ea typeface="+mn-ea"/>
                          <a:cs typeface="+mn-cs"/>
                        </a:rPr>
                        <a:t>Count new customer ID’s Number/% growth</a:t>
                      </a:r>
                    </a:p>
                  </a:txBody>
                  <a:tcPr/>
                </a:tc>
                <a:extLst>
                  <a:ext uri="{0D108BD9-81ED-4DB2-BD59-A6C34878D82A}">
                    <a16:rowId xmlns:a16="http://schemas.microsoft.com/office/drawing/2014/main" val="2095678551"/>
                  </a:ext>
                </a:extLst>
              </a:tr>
              <a:tr h="370840">
                <a:tc vMerge="1">
                  <a:txBody>
                    <a:bodyPr/>
                    <a:lstStyle/>
                    <a:p>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smtClean="0">
                          <a:solidFill>
                            <a:schemeClr val="dk1"/>
                          </a:solidFill>
                          <a:latin typeface="+mn-lt"/>
                          <a:ea typeface="+mn-ea"/>
                          <a:cs typeface="+mn-cs"/>
                        </a:rPr>
                        <a:t>Customer Revenue growth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smtClean="0"/>
                        <a:t>Accounting data - </a:t>
                      </a:r>
                      <a:r>
                        <a:rPr lang="en-US" sz="1100" dirty="0" smtClean="0"/>
                        <a:t>Invoice data, total value of invoices by customer, Unique customer ID </a:t>
                      </a:r>
                      <a:endParaRPr lang="en-GB" sz="1100" dirty="0" smtClean="0"/>
                    </a:p>
                  </a:txBody>
                  <a:tcPr/>
                </a:tc>
                <a:tc>
                  <a:txBody>
                    <a:bodyPr/>
                    <a:lstStyle/>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smtClean="0"/>
                        <a:t>monthly</a:t>
                      </a:r>
                    </a:p>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smtClean="0"/>
                        <a:t>quarterly</a:t>
                      </a:r>
                    </a:p>
                    <a:p>
                      <a:endParaRPr lang="en-GB"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smtClean="0"/>
                        <a:t>Sum value new customer ID’s calculate increase in overall revenue amount/% growth</a:t>
                      </a:r>
                    </a:p>
                  </a:txBody>
                  <a:tcPr/>
                </a:tc>
                <a:extLst>
                  <a:ext uri="{0D108BD9-81ED-4DB2-BD59-A6C34878D82A}">
                    <a16:rowId xmlns:a16="http://schemas.microsoft.com/office/drawing/2014/main" val="681311588"/>
                  </a:ext>
                </a:extLst>
              </a:tr>
              <a:tr h="370840">
                <a:tc vMerge="1">
                  <a:txBody>
                    <a:bodyPr/>
                    <a:lstStyle/>
                    <a:p>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smtClean="0">
                          <a:solidFill>
                            <a:schemeClr val="dk1"/>
                          </a:solidFill>
                          <a:latin typeface="+mn-lt"/>
                          <a:ea typeface="+mn-ea"/>
                          <a:cs typeface="+mn-cs"/>
                        </a:rPr>
                        <a:t>Total Sales Revenue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smtClean="0"/>
                        <a:t>Accounting data – total sales revenue</a:t>
                      </a:r>
                    </a:p>
                    <a:p>
                      <a:endParaRPr lang="en-GB" sz="1100" dirty="0"/>
                    </a:p>
                  </a:txBody>
                  <a:tcPr/>
                </a:tc>
                <a:tc>
                  <a:txBody>
                    <a:bodyPr/>
                    <a:lstStyle/>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monthly</a:t>
                      </a:r>
                    </a:p>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quarterly</a:t>
                      </a:r>
                    </a:p>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annually</a:t>
                      </a:r>
                    </a:p>
                  </a:txBody>
                  <a:tcPr/>
                </a:tc>
                <a:tc>
                  <a:txBody>
                    <a:bodyPr/>
                    <a:lstStyle/>
                    <a:p>
                      <a:r>
                        <a:rPr lang="en-GB" sz="1100" dirty="0" smtClean="0"/>
                        <a:t>Calculate change in revenue period</a:t>
                      </a:r>
                      <a:r>
                        <a:rPr lang="en-GB" sz="1100" baseline="0" dirty="0" smtClean="0"/>
                        <a:t> to period</a:t>
                      </a:r>
                    </a:p>
                    <a:p>
                      <a:r>
                        <a:rPr lang="en-GB" sz="1100" baseline="0" dirty="0" smtClean="0"/>
                        <a:t>Increase value/ % change</a:t>
                      </a:r>
                      <a:endParaRPr lang="en-GB" sz="1100" dirty="0"/>
                    </a:p>
                  </a:txBody>
                  <a:tcPr/>
                </a:tc>
                <a:extLst>
                  <a:ext uri="{0D108BD9-81ED-4DB2-BD59-A6C34878D82A}">
                    <a16:rowId xmlns:a16="http://schemas.microsoft.com/office/drawing/2014/main" val="442283842"/>
                  </a:ext>
                </a:extLst>
              </a:tr>
              <a:tr h="370840">
                <a:tc rowSpan="4">
                  <a:txBody>
                    <a:bodyPr/>
                    <a:lstStyle/>
                    <a:p>
                      <a:r>
                        <a:rPr lang="en-GB" sz="1100" dirty="0" smtClean="0"/>
                        <a:t>Financial Performance</a:t>
                      </a:r>
                      <a:endParaRPr lang="en-GB"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200" dirty="0" smtClean="0">
                          <a:solidFill>
                            <a:schemeClr val="dk1"/>
                          </a:solidFill>
                          <a:latin typeface="+mn-lt"/>
                          <a:ea typeface="+mn-ea"/>
                          <a:cs typeface="+mn-cs"/>
                        </a:rPr>
                        <a:t>Cash flow</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smtClean="0"/>
                        <a:t>Bank accounts data -  debit</a:t>
                      </a:r>
                      <a:r>
                        <a:rPr lang="en-US" sz="1100" baseline="0" dirty="0" smtClean="0"/>
                        <a:t> &amp; credit transactions across all accounts</a:t>
                      </a:r>
                      <a:endParaRPr lang="en-US" sz="1100" dirty="0" smtClean="0"/>
                    </a:p>
                  </a:txBody>
                  <a:tcPr/>
                </a:tc>
                <a:tc>
                  <a:txBody>
                    <a:bodyPr/>
                    <a:lstStyle/>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kern="1200" dirty="0" smtClean="0">
                          <a:solidFill>
                            <a:schemeClr val="dk1"/>
                          </a:solidFill>
                          <a:latin typeface="+mn-lt"/>
                          <a:ea typeface="+mn-ea"/>
                          <a:cs typeface="+mn-cs"/>
                        </a:rPr>
                        <a:t>daily</a:t>
                      </a:r>
                      <a:endParaRPr lang="en-GB" sz="1100" kern="1200" dirty="0">
                        <a:solidFill>
                          <a:schemeClr val="dk1"/>
                        </a:solidFill>
                        <a:latin typeface="+mn-lt"/>
                        <a:ea typeface="+mn-ea"/>
                        <a:cs typeface="+mn-cs"/>
                      </a:endParaRPr>
                    </a:p>
                  </a:txBody>
                  <a:tcPr/>
                </a:tc>
                <a:tc>
                  <a:txBody>
                    <a:bodyPr/>
                    <a:lstStyle/>
                    <a:p>
                      <a:r>
                        <a:rPr lang="en-GB" sz="1100" dirty="0" smtClean="0"/>
                        <a:t>Cash Flow = (Total Debits (-) + Total Credits (+))</a:t>
                      </a:r>
                      <a:endParaRPr lang="en-GB" sz="1100" dirty="0"/>
                    </a:p>
                  </a:txBody>
                  <a:tcPr/>
                </a:tc>
                <a:extLst>
                  <a:ext uri="{0D108BD9-81ED-4DB2-BD59-A6C34878D82A}">
                    <a16:rowId xmlns:a16="http://schemas.microsoft.com/office/drawing/2014/main" val="1538179297"/>
                  </a:ext>
                </a:extLst>
              </a:tr>
              <a:tr h="370840">
                <a:tc vMerge="1">
                  <a:txBody>
                    <a:bodyPr/>
                    <a:lstStyle/>
                    <a:p>
                      <a:endParaRPr lang="en-GB" dirty="0"/>
                    </a:p>
                  </a:txBody>
                  <a:tcPr/>
                </a:tc>
                <a:tc>
                  <a:txBody>
                    <a:bodyPr/>
                    <a:lstStyle/>
                    <a:p>
                      <a:r>
                        <a:rPr lang="en-GB" sz="1100" dirty="0" smtClean="0"/>
                        <a:t>Profit</a:t>
                      </a:r>
                      <a:endParaRPr lang="en-GB"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smtClean="0"/>
                        <a:t>Accounting data – Profit &amp; Loss </a:t>
                      </a:r>
                      <a:r>
                        <a:rPr lang="en-GB" sz="1100" kern="1200" dirty="0" smtClean="0">
                          <a:solidFill>
                            <a:schemeClr val="dk1"/>
                          </a:solidFill>
                          <a:latin typeface="+mn-lt"/>
                          <a:ea typeface="+mn-ea"/>
                          <a:cs typeface="+mn-cs"/>
                        </a:rPr>
                        <a:t>Net operating profit of the company in the given date range.</a:t>
                      </a:r>
                    </a:p>
                  </a:txBody>
                  <a:tcPr/>
                </a:tc>
                <a:tc>
                  <a:txBody>
                    <a:bodyPr/>
                    <a:lstStyle/>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monthly</a:t>
                      </a:r>
                    </a:p>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quarterly</a:t>
                      </a:r>
                    </a:p>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annually</a:t>
                      </a:r>
                    </a:p>
                  </a:txBody>
                  <a:tcPr/>
                </a:tc>
                <a:tc>
                  <a:txBody>
                    <a:bodyPr/>
                    <a:lstStyle/>
                    <a:p>
                      <a:r>
                        <a:rPr lang="en-GB" sz="1100" dirty="0" smtClean="0"/>
                        <a:t>Profit Growth in defined period – calculate change from previous period to current</a:t>
                      </a:r>
                      <a:r>
                        <a:rPr lang="en-GB" sz="1100" baseline="0" dirty="0" smtClean="0"/>
                        <a:t> -  change value/ % Change</a:t>
                      </a:r>
                      <a:endParaRPr lang="en-GB" sz="1100" dirty="0"/>
                    </a:p>
                  </a:txBody>
                  <a:tcPr/>
                </a:tc>
                <a:extLst>
                  <a:ext uri="{0D108BD9-81ED-4DB2-BD59-A6C34878D82A}">
                    <a16:rowId xmlns:a16="http://schemas.microsoft.com/office/drawing/2014/main" val="3406852688"/>
                  </a:ext>
                </a:extLst>
              </a:tr>
              <a:tr h="370840">
                <a:tc vMerge="1">
                  <a:txBody>
                    <a:bodyPr/>
                    <a:lstStyle/>
                    <a:p>
                      <a:endParaRPr lang="en-GB" dirty="0"/>
                    </a:p>
                  </a:txBody>
                  <a:tcPr/>
                </a:tc>
                <a:tc>
                  <a:txBody>
                    <a:bodyPr/>
                    <a:lstStyle/>
                    <a:p>
                      <a:r>
                        <a:rPr lang="en-GB" sz="1100" dirty="0" smtClean="0"/>
                        <a:t>Expenses</a:t>
                      </a:r>
                      <a:endParaRPr lang="en-GB"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smtClean="0"/>
                        <a:t>Accounting data - Profit &amp; Loss </a:t>
                      </a:r>
                      <a:r>
                        <a:rPr lang="en-GB" sz="1100" kern="1200" dirty="0" smtClean="0">
                          <a:solidFill>
                            <a:schemeClr val="dk1"/>
                          </a:solidFill>
                          <a:latin typeface="+mn-lt"/>
                          <a:ea typeface="+mn-ea"/>
                          <a:cs typeface="+mn-cs"/>
                        </a:rPr>
                        <a:t>items for expenses in the given date range.</a:t>
                      </a:r>
                    </a:p>
                  </a:txBody>
                  <a:tcPr/>
                </a:tc>
                <a:tc>
                  <a:txBody>
                    <a:bodyPr/>
                    <a:lstStyle/>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monthly</a:t>
                      </a:r>
                    </a:p>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quarterly</a:t>
                      </a:r>
                    </a:p>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annually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smtClean="0"/>
                        <a:t>Expenses reduction </a:t>
                      </a:r>
                      <a:r>
                        <a:rPr lang="en-GB" sz="1100" dirty="0" smtClean="0"/>
                        <a:t>in defined period – calculate change in expenses from previous period to current</a:t>
                      </a:r>
                      <a:r>
                        <a:rPr lang="en-GB" sz="1100" baseline="0" dirty="0" smtClean="0"/>
                        <a:t> -  change value/ % Change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100"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baseline="0" dirty="0" smtClean="0"/>
                        <a:t>Relationship to Profit growth, are expenses contributing positively or negatively to Profitability</a:t>
                      </a:r>
                      <a:endParaRPr lang="en-GB" sz="1100" dirty="0"/>
                    </a:p>
                  </a:txBody>
                  <a:tcPr/>
                </a:tc>
                <a:extLst>
                  <a:ext uri="{0D108BD9-81ED-4DB2-BD59-A6C34878D82A}">
                    <a16:rowId xmlns:a16="http://schemas.microsoft.com/office/drawing/2014/main" val="2511339438"/>
                  </a:ext>
                </a:extLst>
              </a:tr>
              <a:tr h="370840">
                <a:tc vMerge="1">
                  <a:txBody>
                    <a:bodyPr/>
                    <a:lstStyle/>
                    <a:p>
                      <a:endParaRPr lang="en-GB" dirty="0"/>
                    </a:p>
                  </a:txBody>
                  <a:tcPr/>
                </a:tc>
                <a:tc>
                  <a:txBody>
                    <a:bodyPr/>
                    <a:lstStyle/>
                    <a:p>
                      <a:r>
                        <a:rPr lang="en-GB" sz="1100" dirty="0" smtClean="0"/>
                        <a:t>Dividend</a:t>
                      </a:r>
                      <a:endParaRPr lang="en-GB" sz="11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smtClean="0"/>
                        <a:t>Accounting data – Dividends paid to founder, investors, directors…</a:t>
                      </a:r>
                    </a:p>
                  </a:txBody>
                  <a:tcPr/>
                </a:tc>
                <a:tc>
                  <a:txBody>
                    <a:bodyPr/>
                    <a:lstStyle/>
                    <a:p>
                      <a:pPr marL="85725" marR="0" lvl="0" indent="-85725"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dirty="0" smtClean="0">
                          <a:solidFill>
                            <a:schemeClr val="dk1"/>
                          </a:solidFill>
                          <a:latin typeface="+mn-lt"/>
                          <a:ea typeface="+mn-ea"/>
                          <a:cs typeface="+mn-cs"/>
                        </a:rPr>
                        <a:t>monthly</a:t>
                      </a:r>
                      <a:br>
                        <a:rPr lang="en-US" sz="1100" kern="1200" dirty="0" smtClean="0">
                          <a:solidFill>
                            <a:schemeClr val="dk1"/>
                          </a:solidFill>
                          <a:latin typeface="+mn-lt"/>
                          <a:ea typeface="+mn-ea"/>
                          <a:cs typeface="+mn-cs"/>
                        </a:rPr>
                      </a:br>
                      <a:r>
                        <a:rPr lang="en-US" sz="1100" kern="1200" dirty="0" smtClean="0">
                          <a:solidFill>
                            <a:schemeClr val="dk1"/>
                          </a:solidFill>
                          <a:latin typeface="+mn-lt"/>
                          <a:ea typeface="+mn-ea"/>
                          <a:cs typeface="+mn-cs"/>
                        </a:rPr>
                        <a:t>quarterly</a:t>
                      </a:r>
                      <a:br>
                        <a:rPr lang="en-US" sz="1100" kern="1200" dirty="0" smtClean="0">
                          <a:solidFill>
                            <a:schemeClr val="dk1"/>
                          </a:solidFill>
                          <a:latin typeface="+mn-lt"/>
                          <a:ea typeface="+mn-ea"/>
                          <a:cs typeface="+mn-cs"/>
                        </a:rPr>
                      </a:br>
                      <a:r>
                        <a:rPr lang="en-US" sz="1100" kern="1200" dirty="0" smtClean="0">
                          <a:solidFill>
                            <a:schemeClr val="dk1"/>
                          </a:solidFill>
                          <a:latin typeface="+mn-lt"/>
                          <a:ea typeface="+mn-ea"/>
                          <a:cs typeface="+mn-cs"/>
                        </a:rPr>
                        <a:t>annually</a:t>
                      </a:r>
                    </a:p>
                  </a:txBody>
                  <a:tcPr/>
                </a:tc>
                <a:tc>
                  <a:txBody>
                    <a:bodyPr/>
                    <a:lstStyle/>
                    <a:p>
                      <a:r>
                        <a:rPr lang="en-GB" sz="1100" dirty="0" smtClean="0"/>
                        <a:t>TBD </a:t>
                      </a:r>
                      <a:r>
                        <a:rPr lang="en-GB" sz="1100" i="1" dirty="0" smtClean="0"/>
                        <a:t>– Looking into where</a:t>
                      </a:r>
                      <a:r>
                        <a:rPr lang="en-GB" sz="1100" i="1" baseline="0" dirty="0" smtClean="0"/>
                        <a:t> Dividend is shown in accounts.</a:t>
                      </a:r>
                      <a:endParaRPr lang="en-GB" sz="1100" i="1" dirty="0" smtClean="0"/>
                    </a:p>
                    <a:p>
                      <a:endParaRPr lang="en-GB" sz="1100" dirty="0" smtClean="0"/>
                    </a:p>
                    <a:p>
                      <a:r>
                        <a:rPr lang="en-GB" sz="1100" dirty="0" smtClean="0"/>
                        <a:t>Amount/% change</a:t>
                      </a:r>
                      <a:r>
                        <a:rPr lang="en-GB" sz="1100" baseline="0" dirty="0" smtClean="0"/>
                        <a:t> period to period</a:t>
                      </a:r>
                      <a:endParaRPr lang="en-GB" sz="1100" dirty="0"/>
                    </a:p>
                  </a:txBody>
                  <a:tcPr/>
                </a:tc>
                <a:extLst>
                  <a:ext uri="{0D108BD9-81ED-4DB2-BD59-A6C34878D82A}">
                    <a16:rowId xmlns:a16="http://schemas.microsoft.com/office/drawing/2014/main" val="906570283"/>
                  </a:ext>
                </a:extLst>
              </a:tr>
            </a:tbl>
          </a:graphicData>
        </a:graphic>
      </p:graphicFrame>
      <p:sp>
        <p:nvSpPr>
          <p:cNvPr id="5" name="Title 4"/>
          <p:cNvSpPr>
            <a:spLocks noGrp="1"/>
          </p:cNvSpPr>
          <p:nvPr>
            <p:ph type="title"/>
          </p:nvPr>
        </p:nvSpPr>
        <p:spPr/>
        <p:txBody>
          <a:bodyPr/>
          <a:lstStyle/>
          <a:p>
            <a:r>
              <a:rPr lang="en-GB" dirty="0" smtClean="0"/>
              <a:t>Business </a:t>
            </a:r>
            <a:r>
              <a:rPr lang="en-GB" dirty="0"/>
              <a:t>g</a:t>
            </a:r>
            <a:r>
              <a:rPr lang="en-GB" dirty="0" smtClean="0"/>
              <a:t>rowth measures</a:t>
            </a:r>
            <a:endParaRPr lang="en-GB" dirty="0"/>
          </a:p>
        </p:txBody>
      </p:sp>
      <p:sp>
        <p:nvSpPr>
          <p:cNvPr id="4" name="Slide Number Placeholder 3"/>
          <p:cNvSpPr>
            <a:spLocks noGrp="1"/>
          </p:cNvSpPr>
          <p:nvPr>
            <p:ph type="sldNum" sz="quarter" idx="4294967295"/>
          </p:nvPr>
        </p:nvSpPr>
        <p:spPr>
          <a:xfrm>
            <a:off x="9347200" y="6369050"/>
            <a:ext cx="2844800" cy="365125"/>
          </a:xfrm>
        </p:spPr>
        <p:txBody>
          <a:bodyPr/>
          <a:lstStyle/>
          <a:p>
            <a:r>
              <a:rPr lang="en-US" smtClean="0"/>
              <a:t>1</a:t>
            </a:r>
            <a:endParaRPr lang="en-US" dirty="0"/>
          </a:p>
        </p:txBody>
      </p:sp>
    </p:spTree>
    <p:extLst>
      <p:ext uri="{BB962C8B-B14F-4D97-AF65-F5344CB8AC3E}">
        <p14:creationId xmlns:p14="http://schemas.microsoft.com/office/powerpoint/2010/main" val="54972196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95674516"/>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1_Office Theme">
  <a:themeElements>
    <a:clrScheme name="Temenos Colors">
      <a:dk1>
        <a:srgbClr val="000000"/>
      </a:dk1>
      <a:lt1>
        <a:sysClr val="window" lastClr="FFFFFF"/>
      </a:lt1>
      <a:dk2>
        <a:srgbClr val="003E75"/>
      </a:dk2>
      <a:lt2>
        <a:srgbClr val="819EBA"/>
      </a:lt2>
      <a:accent1>
        <a:srgbClr val="003E75"/>
      </a:accent1>
      <a:accent2>
        <a:srgbClr val="36A8E1"/>
      </a:accent2>
      <a:accent3>
        <a:srgbClr val="F9B233"/>
      </a:accent3>
      <a:accent4>
        <a:srgbClr val="819EBA"/>
      </a:accent4>
      <a:accent5>
        <a:srgbClr val="125679"/>
      </a:accent5>
      <a:accent6>
        <a:srgbClr val="CDD4DA"/>
      </a:accent6>
      <a:hlink>
        <a:srgbClr val="36A8E1"/>
      </a:hlink>
      <a:folHlink>
        <a:srgbClr val="003E75"/>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28575">
          <a:solidFill>
            <a:schemeClr val="accent2"/>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450" dirty="0" err="1" smtClean="0">
            <a:solidFill>
              <a:schemeClr val="tx2"/>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450" dirty="0" err="1" smtClean="0">
            <a:solidFill>
              <a:schemeClr val="tx2"/>
            </a:solidFill>
          </a:defRPr>
        </a:defPPr>
      </a:lstStyle>
    </a:txDef>
  </a:objectDefaults>
  <a:extraClrSchemeLst/>
  <a:extLst>
    <a:ext uri="{05A4C25C-085E-4340-85A3-A5531E510DB2}">
      <thm15:themeFamily xmlns:thm15="http://schemas.microsoft.com/office/thememl/2012/main" name="Presentation5" id="{3463AFFE-6B28-4452-882C-A15E86461FDF}" vid="{6A275795-4FA4-4A93-A621-4BD107C601E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A6E2191C135504F9351B7DBCB2BE606" ma:contentTypeVersion="19" ma:contentTypeDescription="Create a new document." ma:contentTypeScope="" ma:versionID="144ddb5c3dec5e6553fff6a9e46bb08f">
  <xsd:schema xmlns:xsd="http://www.w3.org/2001/XMLSchema" xmlns:xs="http://www.w3.org/2001/XMLSchema" xmlns:p="http://schemas.microsoft.com/office/2006/metadata/properties" xmlns:ns2="6d778449-ff75-428e-914f-0c7c3a330bda" xmlns:ns3="9685b3f0-18b8-4ac0-8917-75cacc3928c8" xmlns:ns4="http://schemas.microsoft.com/sharepoint/v4" targetNamespace="http://schemas.microsoft.com/office/2006/metadata/properties" ma:root="true" ma:fieldsID="20e32d3dfd06a5d03c1eec57e40fefd4" ns2:_="" ns3:_="" ns4:_="">
    <xsd:import namespace="6d778449-ff75-428e-914f-0c7c3a330bda"/>
    <xsd:import namespace="9685b3f0-18b8-4ac0-8917-75cacc3928c8"/>
    <xsd:import namespace="http://schemas.microsoft.com/sharepoint/v4"/>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DateTaken" minOccurs="0"/>
                <xsd:element ref="ns4:IconOverlay"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d778449-ff75-428e-914f-0c7c3a330b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a104f31a-2814-4102-809d-73f760290a87"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685b3f0-18b8-4ac0-8917-75cacc3928c8" elementFormDefault="qualified">
    <xsd:import namespace="http://schemas.microsoft.com/office/2006/documentManagement/types"/>
    <xsd:import namespace="http://schemas.microsoft.com/office/infopath/2007/PartnerControls"/>
    <xsd:element name="TaxCatchAll" ma:index="16" nillable="true" ma:displayName="Taxonomy Catch All Column" ma:hidden="true" ma:list="{fdc0967b-2da2-44e6-873a-f241ab05c942}" ma:internalName="TaxCatchAll" ma:showField="CatchAllData" ma:web="9685b3f0-18b8-4ac0-8917-75cacc3928c8">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19" nillable="true" ma:displayName="IconOverlay" ma:hidden="true" ma:internalName="IconOverlay">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d778449-ff75-428e-914f-0c7c3a330bda">
      <Terms xmlns="http://schemas.microsoft.com/office/infopath/2007/PartnerControls"/>
    </lcf76f155ced4ddcb4097134ff3c332f>
    <TaxCatchAll xmlns="9685b3f0-18b8-4ac0-8917-75cacc3928c8" xsi:nil="true"/>
    <IconOverlay xmlns="http://schemas.microsoft.com/sharepoint/v4" xsi:nil="true"/>
  </documentManagement>
</p:properties>
</file>

<file path=customXml/itemProps1.xml><?xml version="1.0" encoding="utf-8"?>
<ds:datastoreItem xmlns:ds="http://schemas.openxmlformats.org/officeDocument/2006/customXml" ds:itemID="{A08AA03A-11B2-44A0-8451-6BF871BF48E1}"/>
</file>

<file path=customXml/itemProps2.xml><?xml version="1.0" encoding="utf-8"?>
<ds:datastoreItem xmlns:ds="http://schemas.openxmlformats.org/officeDocument/2006/customXml" ds:itemID="{37BB7E95-642B-41DE-B4F1-908F07AD40B8}"/>
</file>

<file path=customXml/itemProps3.xml><?xml version="1.0" encoding="utf-8"?>
<ds:datastoreItem xmlns:ds="http://schemas.openxmlformats.org/officeDocument/2006/customXml" ds:itemID="{CBC692F5-70AE-4F1B-877F-E7CB80781E7D}"/>
</file>

<file path=docMetadata/LabelInfo.xml><?xml version="1.0" encoding="utf-8"?>
<clbl:labelList xmlns:clbl="http://schemas.microsoft.com/office/2020/mipLabelMetadata">
  <clbl:label id="{4e1dbe9c-67f7-4be6-a2b7-0951d57be59d}" enabled="1" method="Standard" siteId="{bbf04c3f-b0e3-4b50-bd1b-10ce0b74385d}" removed="0"/>
</clbl:labelList>
</file>

<file path=docProps/app.xml><?xml version="1.0" encoding="utf-8"?>
<Properties xmlns="http://schemas.openxmlformats.org/officeDocument/2006/extended-properties" xmlns:vt="http://schemas.openxmlformats.org/officeDocument/2006/docPropsVTypes">
  <Template>Presentation5</Template>
  <TotalTime>0</TotalTime>
  <Words>640</Words>
  <Application>Microsoft Office PowerPoint</Application>
  <PresentationFormat>Widescreen</PresentationFormat>
  <Paragraphs>87</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Century Gothic</vt:lpstr>
      <vt:lpstr>メイリオ</vt:lpstr>
      <vt:lpstr>Wingdings</vt:lpstr>
      <vt:lpstr>1_Office Theme</vt:lpstr>
      <vt:lpstr>PowerPoint Presentation</vt:lpstr>
      <vt:lpstr>Strategic growth indicators:</vt:lpstr>
      <vt:lpstr>Business growth measures</vt:lpstr>
      <vt:lpstr>PowerPoint Presentation</vt:lpstr>
    </vt:vector>
  </TitlesOfParts>
  <Company>TEMENOS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 Colman</dc:creator>
  <cp:lastModifiedBy>Stephen Scott</cp:lastModifiedBy>
  <cp:revision>10</cp:revision>
  <dcterms:created xsi:type="dcterms:W3CDTF">2021-03-24T08:18:14Z</dcterms:created>
  <dcterms:modified xsi:type="dcterms:W3CDTF">2021-03-24T16:31:48Z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0x010100CA6E2191C135504F9351B7DBCB2BE606</vt:lpwstr>
  </property>
  <property fmtid="{D5CDD505-2E9C-101B-9397-08002B2CF9AE}" pid="3" name="Order">
    <vt:r8>689500</vt:r8>
  </property>
  <property fmtid="{D5CDD505-2E9C-101B-9397-08002B2CF9AE}" pid="4" name="URL">
    <vt:lpwstr/>
  </property>
</Properties>
</file>

<file path=docProps/thumbnail.jpeg>
</file>